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3"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Lst>
  <p:sldSz cy="13716000" cx="24384000"/>
  <p:notesSz cx="6858000" cy="9144000"/>
  <p:embeddedFontLst>
    <p:embeddedFont>
      <p:font typeface="Roboto"/>
      <p:regular r:id="rId36"/>
      <p:bold r:id="rId37"/>
      <p:italic r:id="rId38"/>
      <p:boldItalic r:id="rId39"/>
    </p:embeddedFont>
    <p:embeddedFont>
      <p:font typeface="Poppins"/>
      <p:regular r:id="rId40"/>
      <p:bold r:id="rId41"/>
      <p:italic r:id="rId42"/>
      <p:boldItalic r:id="rId43"/>
    </p:embeddedFont>
    <p:embeddedFont>
      <p:font typeface="Poppins Medium"/>
      <p:regular r:id="rId44"/>
      <p:bold r:id="rId45"/>
      <p:italic r:id="rId46"/>
      <p:boldItalic r:id="rId47"/>
    </p:embeddedFont>
    <p:embeddedFont>
      <p:font typeface="Open Sans Light"/>
      <p:regular r:id="rId48"/>
      <p:bold r:id="rId49"/>
      <p:italic r:id="rId50"/>
      <p:boldItalic r:id="rId51"/>
    </p:embeddedFont>
    <p:embeddedFont>
      <p:font typeface="Source Sans Pro"/>
      <p:regular r:id="rId52"/>
      <p:bold r:id="rId53"/>
      <p:italic r:id="rId54"/>
      <p:boldItalic r:id="rId55"/>
    </p:embeddedFont>
    <p:embeddedFont>
      <p:font typeface="Open Sans"/>
      <p:regular r:id="rId56"/>
      <p:bold r:id="rId57"/>
      <p:italic r:id="rId58"/>
      <p:boldItalic r:id="rId59"/>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Poppins-regular.fntdata"/><Relationship Id="rId42" Type="http://schemas.openxmlformats.org/officeDocument/2006/relationships/font" Target="fonts/Poppins-italic.fntdata"/><Relationship Id="rId41" Type="http://schemas.openxmlformats.org/officeDocument/2006/relationships/font" Target="fonts/Poppins-bold.fntdata"/><Relationship Id="rId44" Type="http://schemas.openxmlformats.org/officeDocument/2006/relationships/font" Target="fonts/PoppinsMedium-regular.fntdata"/><Relationship Id="rId43" Type="http://schemas.openxmlformats.org/officeDocument/2006/relationships/font" Target="fonts/Poppins-boldItalic.fntdata"/><Relationship Id="rId46" Type="http://schemas.openxmlformats.org/officeDocument/2006/relationships/font" Target="fonts/PoppinsMedium-italic.fntdata"/><Relationship Id="rId45" Type="http://schemas.openxmlformats.org/officeDocument/2006/relationships/font" Target="fonts/PoppinsMedium-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OpenSansLight-regular.fntdata"/><Relationship Id="rId47" Type="http://schemas.openxmlformats.org/officeDocument/2006/relationships/font" Target="fonts/PoppinsMedium-boldItalic.fntdata"/><Relationship Id="rId49" Type="http://schemas.openxmlformats.org/officeDocument/2006/relationships/font" Target="fonts/OpenSansLight-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font" Target="fonts/Roboto-bold.fntdata"/><Relationship Id="rId36" Type="http://schemas.openxmlformats.org/officeDocument/2006/relationships/font" Target="fonts/Roboto-regular.fntdata"/><Relationship Id="rId39" Type="http://schemas.openxmlformats.org/officeDocument/2006/relationships/font" Target="fonts/Roboto-boldItalic.fntdata"/><Relationship Id="rId38" Type="http://schemas.openxmlformats.org/officeDocument/2006/relationships/font" Target="fonts/Roboto-italic.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OpenSansLight-boldItalic.fntdata"/><Relationship Id="rId50" Type="http://schemas.openxmlformats.org/officeDocument/2006/relationships/font" Target="fonts/OpenSansLight-italic.fntdata"/><Relationship Id="rId53" Type="http://schemas.openxmlformats.org/officeDocument/2006/relationships/font" Target="fonts/SourceSansPro-bold.fntdata"/><Relationship Id="rId52" Type="http://schemas.openxmlformats.org/officeDocument/2006/relationships/font" Target="fonts/SourceSansPro-regular.fntdata"/><Relationship Id="rId11" Type="http://schemas.openxmlformats.org/officeDocument/2006/relationships/slide" Target="slides/slide7.xml"/><Relationship Id="rId55" Type="http://schemas.openxmlformats.org/officeDocument/2006/relationships/font" Target="fonts/SourceSansPro-boldItalic.fntdata"/><Relationship Id="rId10" Type="http://schemas.openxmlformats.org/officeDocument/2006/relationships/slide" Target="slides/slide6.xml"/><Relationship Id="rId54" Type="http://schemas.openxmlformats.org/officeDocument/2006/relationships/font" Target="fonts/SourceSansPro-italic.fntdata"/><Relationship Id="rId13" Type="http://schemas.openxmlformats.org/officeDocument/2006/relationships/slide" Target="slides/slide9.xml"/><Relationship Id="rId57" Type="http://schemas.openxmlformats.org/officeDocument/2006/relationships/font" Target="fonts/OpenSans-bold.fntdata"/><Relationship Id="rId12" Type="http://schemas.openxmlformats.org/officeDocument/2006/relationships/slide" Target="slides/slide8.xml"/><Relationship Id="rId56" Type="http://schemas.openxmlformats.org/officeDocument/2006/relationships/font" Target="fonts/OpenSans-regular.fntdata"/><Relationship Id="rId15" Type="http://schemas.openxmlformats.org/officeDocument/2006/relationships/slide" Target="slides/slide11.xml"/><Relationship Id="rId59" Type="http://schemas.openxmlformats.org/officeDocument/2006/relationships/font" Target="fonts/OpenSans-boldItalic.fntdata"/><Relationship Id="rId14" Type="http://schemas.openxmlformats.org/officeDocument/2006/relationships/slide" Target="slides/slide10.xml"/><Relationship Id="rId58" Type="http://schemas.openxmlformats.org/officeDocument/2006/relationships/font" Target="fonts/OpenSans-italic.fntdata"/><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36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 name="Shape 95"/>
        <p:cNvGrpSpPr/>
        <p:nvPr/>
      </p:nvGrpSpPr>
      <p:grpSpPr>
        <a:xfrm>
          <a:off x="0" y="0"/>
          <a:ext cx="0" cy="0"/>
          <a:chOff x="0" y="0"/>
          <a:chExt cx="0" cy="0"/>
        </a:xfrm>
      </p:grpSpPr>
      <p:sp>
        <p:nvSpPr>
          <p:cNvPr id="96" name="Google Shape;96;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 name="Google Shape;97;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Open Sans"/>
              <a:buNone/>
            </a:pPr>
            <a:r>
              <a:rPr b="0" i="0" lang="en-US" sz="1200" u="none" cap="none" strike="noStrike">
                <a:solidFill>
                  <a:schemeClr val="dk1"/>
                </a:solidFill>
                <a:latin typeface="Open Sans"/>
                <a:ea typeface="Open Sans"/>
                <a:cs typeface="Open Sans"/>
                <a:sym typeface="Open Sans"/>
              </a:rPr>
              <a:t>Note: First “Right Click” on the Gradient background, go to “Order” option and “Send it to Back”, then insert your picture into “Image Placeholder”, “Right Click” on the picture and again go to “Order” option and “Send it to Back” to get the “Gradient” effect.</a:t>
            </a:r>
            <a:endParaRPr/>
          </a:p>
        </p:txBody>
      </p:sp>
      <p:sp>
        <p:nvSpPr>
          <p:cNvPr id="98" name="Google Shape;98;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ed13371f3c_0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ed13371f3c_0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0" name="Google Shape;170;ged13371f3c_0_2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ed13371f3c_0_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ed13371f3c_0_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8" name="Google Shape;178;ged13371f3c_0_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ed13371f3c_0_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ed13371f3c_0_3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6" name="Google Shape;186;ged13371f3c_0_3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ed13371f3c_0_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ed13371f3c_0_4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4" name="Google Shape;194;ged13371f3c_0_4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 name="Shape 199"/>
        <p:cNvGrpSpPr/>
        <p:nvPr/>
      </p:nvGrpSpPr>
      <p:grpSpPr>
        <a:xfrm>
          <a:off x="0" y="0"/>
          <a:ext cx="0" cy="0"/>
          <a:chOff x="0" y="0"/>
          <a:chExt cx="0" cy="0"/>
        </a:xfrm>
      </p:grpSpPr>
      <p:sp>
        <p:nvSpPr>
          <p:cNvPr id="200" name="Google Shape;200;ged13371f3c_0_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1" name="Google Shape;201;ged13371f3c_0_5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02" name="Google Shape;202;ged13371f3c_0_5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7" name="Shape 207"/>
        <p:cNvGrpSpPr/>
        <p:nvPr/>
      </p:nvGrpSpPr>
      <p:grpSpPr>
        <a:xfrm>
          <a:off x="0" y="0"/>
          <a:ext cx="0" cy="0"/>
          <a:chOff x="0" y="0"/>
          <a:chExt cx="0" cy="0"/>
        </a:xfrm>
      </p:grpSpPr>
      <p:sp>
        <p:nvSpPr>
          <p:cNvPr id="208" name="Google Shape;208;ged13371f3c_0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09" name="Google Shape;209;ged13371f3c_0_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0" name="Google Shape;210;ged13371f3c_0_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ed13371f3c_0_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ed13371f3c_0_7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 name="Google Shape;218;ged13371f3c_0_7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ed13371f3c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25" name="Google Shape;225;ged13371f3c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ed13371f3c_0_7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ed13371f3c_0_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ed13371f3c_0_8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ed13371f3c_0_8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ed13371f3c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ed13371f3c_0_8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ed13371f3c_0_8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 name="Google Shape;107;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7" name="Shape 247"/>
        <p:cNvGrpSpPr/>
        <p:nvPr/>
      </p:nvGrpSpPr>
      <p:grpSpPr>
        <a:xfrm>
          <a:off x="0" y="0"/>
          <a:ext cx="0" cy="0"/>
          <a:chOff x="0" y="0"/>
          <a:chExt cx="0" cy="0"/>
        </a:xfrm>
      </p:grpSpPr>
      <p:sp>
        <p:nvSpPr>
          <p:cNvPr id="248" name="Google Shape;248;ged13371f3c_0_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49" name="Google Shape;249;ged13371f3c_0_9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ed13371f3c_0_9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5" name="Shape 255"/>
        <p:cNvGrpSpPr/>
        <p:nvPr/>
      </p:nvGrpSpPr>
      <p:grpSpPr>
        <a:xfrm>
          <a:off x="0" y="0"/>
          <a:ext cx="0" cy="0"/>
          <a:chOff x="0" y="0"/>
          <a:chExt cx="0" cy="0"/>
        </a:xfrm>
      </p:grpSpPr>
      <p:sp>
        <p:nvSpPr>
          <p:cNvPr id="256" name="Google Shape;256;ged13371f3c_0_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7" name="Google Shape;257;ged13371f3c_0_10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8" name="Google Shape;258;ged13371f3c_0_10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ed13371f3c_0_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ed13371f3c_0_1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6" name="Google Shape;266;ged13371f3c_0_1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1" name="Shape 271"/>
        <p:cNvGrpSpPr/>
        <p:nvPr/>
      </p:nvGrpSpPr>
      <p:grpSpPr>
        <a:xfrm>
          <a:off x="0" y="0"/>
          <a:ext cx="0" cy="0"/>
          <a:chOff x="0" y="0"/>
          <a:chExt cx="0" cy="0"/>
        </a:xfrm>
      </p:grpSpPr>
      <p:sp>
        <p:nvSpPr>
          <p:cNvPr id="272" name="Google Shape;272;ged13371f3c_0_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73" name="Google Shape;273;ged13371f3c_0_1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74" name="Google Shape;274;ged13371f3c_0_11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ed13371f3c_0_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ed13371f3c_0_1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2" name="Google Shape;282;ged13371f3c_0_1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ed13371f3c_0_1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ed13371f3c_0_1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0" name="Google Shape;290;ged13371f3c_0_13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ed13371f3c_0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7" name="Google Shape;297;ged13371f3c_0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8" name="Google Shape;298;ged13371f3c_0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3" name="Shape 303"/>
        <p:cNvGrpSpPr/>
        <p:nvPr/>
      </p:nvGrpSpPr>
      <p:grpSpPr>
        <a:xfrm>
          <a:off x="0" y="0"/>
          <a:ext cx="0" cy="0"/>
          <a:chOff x="0" y="0"/>
          <a:chExt cx="0" cy="0"/>
        </a:xfrm>
      </p:grpSpPr>
      <p:sp>
        <p:nvSpPr>
          <p:cNvPr id="304" name="Google Shape;304;ged13371f3c_0_1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05" name="Google Shape;305;ged13371f3c_0_1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6" name="Google Shape;306;ged13371f3c_0_16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ed13371f3c_0_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ed13371f3c_0_20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4" name="Google Shape;314;ged13371f3c_0_20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ed13371f3c_0_1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ed13371f3c_0_17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2" name="Google Shape;322;ged13371f3c_0_17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 name="Shape 112"/>
        <p:cNvGrpSpPr/>
        <p:nvPr/>
      </p:nvGrpSpPr>
      <p:grpSpPr>
        <a:xfrm>
          <a:off x="0" y="0"/>
          <a:ext cx="0" cy="0"/>
          <a:chOff x="0" y="0"/>
          <a:chExt cx="0" cy="0"/>
        </a:xfrm>
      </p:grpSpPr>
      <p:sp>
        <p:nvSpPr>
          <p:cNvPr id="113" name="Google Shape;113;gec8fee9ca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4" name="Google Shape;114;gec8fee9ca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15" name="Google Shape;115;gec8fee9cac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6" name="Shape 326"/>
        <p:cNvGrpSpPr/>
        <p:nvPr/>
      </p:nvGrpSpPr>
      <p:grpSpPr>
        <a:xfrm>
          <a:off x="0" y="0"/>
          <a:ext cx="0" cy="0"/>
          <a:chOff x="0" y="0"/>
          <a:chExt cx="0" cy="0"/>
        </a:xfrm>
      </p:grpSpPr>
      <p:sp>
        <p:nvSpPr>
          <p:cNvPr id="327" name="Google Shape;327;ged13371f3c_0_1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28" name="Google Shape;328;ged13371f3c_0_18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29" name="Google Shape;329;ged13371f3c_0_18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4" name="Shape 334"/>
        <p:cNvGrpSpPr/>
        <p:nvPr/>
      </p:nvGrpSpPr>
      <p:grpSpPr>
        <a:xfrm>
          <a:off x="0" y="0"/>
          <a:ext cx="0" cy="0"/>
          <a:chOff x="0" y="0"/>
          <a:chExt cx="0" cy="0"/>
        </a:xfrm>
      </p:grpSpPr>
      <p:sp>
        <p:nvSpPr>
          <p:cNvPr id="335" name="Google Shape;335;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6" name="Google Shape;336;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SzPts val="1400"/>
              <a:buNone/>
            </a:pPr>
            <a:r>
              <a:t/>
            </a:r>
            <a:endParaRPr b="0" i="0" sz="1200" u="none" cap="none" strike="noStrike">
              <a:solidFill>
                <a:schemeClr val="dk1"/>
              </a:solidFill>
              <a:latin typeface="Calibri"/>
              <a:ea typeface="Calibri"/>
              <a:cs typeface="Calibri"/>
              <a:sym typeface="Calibri"/>
            </a:endParaRPr>
          </a:p>
        </p:txBody>
      </p:sp>
      <p:sp>
        <p:nvSpPr>
          <p:cNvPr id="337" name="Google Shape;337;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SzPts val="1200"/>
              <a:buNone/>
            </a:pPr>
            <a:fld id="{00000000-1234-1234-1234-123412341234}" type="slidenum">
              <a:rPr lang="en-US" sz="1200">
                <a:solidFill>
                  <a:schemeClr val="dk1"/>
                </a:solidFill>
                <a:latin typeface="Calibri"/>
                <a:ea typeface="Calibri"/>
                <a:cs typeface="Calibri"/>
                <a:sym typeface="Calibri"/>
              </a:rPr>
              <a:t>‹#›</a:t>
            </a:fld>
            <a:endParaRPr sz="1200">
              <a:solidFill>
                <a:schemeClr val="dk1"/>
              </a:solidFill>
              <a:latin typeface="Calibri"/>
              <a:ea typeface="Calibri"/>
              <a:cs typeface="Calibri"/>
              <a:sym typeface="Calibri"/>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gec8fee9cac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ec8fee9cac_0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gec8fee9cac_0_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 name="Shape 127"/>
        <p:cNvGrpSpPr/>
        <p:nvPr/>
      </p:nvGrpSpPr>
      <p:grpSpPr>
        <a:xfrm>
          <a:off x="0" y="0"/>
          <a:ext cx="0" cy="0"/>
          <a:chOff x="0" y="0"/>
          <a:chExt cx="0" cy="0"/>
        </a:xfrm>
      </p:grpSpPr>
      <p:sp>
        <p:nvSpPr>
          <p:cNvPr id="128" name="Google Shape;128;gec8fee9cac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9" name="Google Shape;129;gec8fee9cac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0" name="Google Shape;130;gec8fee9cac_0_1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ed13371f3c_0_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ed13371f3c_0_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ed13371f3c_0_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ed13371f3c_0_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ed13371f3c_0_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ed13371f3c_0_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ed13371f3c_0_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ed13371f3c_0_1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ed13371f3c_0_1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ed13371f3c_0_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1" name="Google Shape;161;ged13371f3c_0_2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2" name="Google Shape;162;ged13371f3c_0_2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lide">
  <p:cSld name="Blank Slide">
    <p:spTree>
      <p:nvGrpSpPr>
        <p:cNvPr id="10" name="Shape 10"/>
        <p:cNvGrpSpPr/>
        <p:nvPr/>
      </p:nvGrpSpPr>
      <p:grpSpPr>
        <a:xfrm>
          <a:off x="0" y="0"/>
          <a:ext cx="0" cy="0"/>
          <a:chOff x="0" y="0"/>
          <a:chExt cx="0" cy="0"/>
        </a:xfrm>
      </p:grpSpPr>
      <p:pic>
        <p:nvPicPr>
          <p:cNvPr descr="A picture containing indoor&#10;&#10;Description generated with high confidence" id="11" name="Google Shape;11;p2"/>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12" name="Google Shape;12;p2"/>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6_Title Slide">
  <p:cSld name="36_Title Slide">
    <p:spTree>
      <p:nvGrpSpPr>
        <p:cNvPr id="59" name="Shape 59"/>
        <p:cNvGrpSpPr/>
        <p:nvPr/>
      </p:nvGrpSpPr>
      <p:grpSpPr>
        <a:xfrm>
          <a:off x="0" y="0"/>
          <a:ext cx="0" cy="0"/>
          <a:chOff x="0" y="0"/>
          <a:chExt cx="0" cy="0"/>
        </a:xfrm>
      </p:grpSpPr>
      <p:pic>
        <p:nvPicPr>
          <p:cNvPr descr="A picture containing indoor&#10;&#10;Description generated with high confidence" id="60" name="Google Shape;60;p11"/>
          <p:cNvPicPr preferRelativeResize="0"/>
          <p:nvPr/>
        </p:nvPicPr>
        <p:blipFill rotWithShape="1">
          <a:blip r:embed="rId2">
            <a:alphaModFix/>
          </a:blip>
          <a:srcRect b="0" l="0" r="0" t="0"/>
          <a:stretch/>
        </p:blipFill>
        <p:spPr>
          <a:xfrm>
            <a:off x="1" y="12528110"/>
            <a:ext cx="24346294" cy="1077054"/>
          </a:xfrm>
          <a:prstGeom prst="rect">
            <a:avLst/>
          </a:prstGeom>
          <a:noFill/>
          <a:ln>
            <a:noFill/>
          </a:ln>
        </p:spPr>
      </p:pic>
      <p:sp>
        <p:nvSpPr>
          <p:cNvPr id="61" name="Google Shape;61;p11"/>
          <p:cNvSpPr/>
          <p:nvPr>
            <p:ph idx="2" type="pic"/>
          </p:nvPr>
        </p:nvSpPr>
        <p:spPr>
          <a:xfrm>
            <a:off x="11217914" y="5677657"/>
            <a:ext cx="4443656" cy="8221222"/>
          </a:xfrm>
          <a:prstGeom prst="rect">
            <a:avLst/>
          </a:prstGeom>
          <a:solidFill>
            <a:srgbClr val="F6F6F6"/>
          </a:solidFill>
          <a:ln>
            <a:noFill/>
          </a:ln>
        </p:spPr>
        <p:txBody>
          <a:bodyPr anchorCtr="0" anchor="ctr" bIns="91425" lIns="91425" spcFirstLastPara="1" rIns="91425" wrap="square" tIns="91425">
            <a:noAutofit/>
          </a:bodyPr>
          <a:lstStyle>
            <a:lvl1pPr lvl="0" marR="0" rtl="0" algn="ctr">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62" name="Google Shape;62;p11"/>
          <p:cNvSpPr/>
          <p:nvPr>
            <p:ph idx="3" type="pic"/>
          </p:nvPr>
        </p:nvSpPr>
        <p:spPr>
          <a:xfrm>
            <a:off x="17201720" y="-69427"/>
            <a:ext cx="4443656" cy="8221222"/>
          </a:xfrm>
          <a:prstGeom prst="rect">
            <a:avLst/>
          </a:prstGeom>
          <a:solidFill>
            <a:srgbClr val="F6F6F6"/>
          </a:solidFill>
          <a:ln>
            <a:noFill/>
          </a:ln>
        </p:spPr>
        <p:txBody>
          <a:bodyPr anchorCtr="0" anchor="ctr" bIns="91425" lIns="91425" spcFirstLastPara="1" rIns="91425" wrap="square" tIns="91425">
            <a:noAutofit/>
          </a:bodyPr>
          <a:lstStyle>
            <a:lvl1pPr lvl="0" marR="0" rtl="0" algn="ctr">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63" name="Google Shape;63;p11"/>
          <p:cNvPicPr preferRelativeResize="0"/>
          <p:nvPr/>
        </p:nvPicPr>
        <p:blipFill>
          <a:blip r:embed="rId3">
            <a:alphaModFix/>
          </a:blip>
          <a:stretch>
            <a:fillRect/>
          </a:stretch>
        </p:blipFill>
        <p:spPr>
          <a:xfrm>
            <a:off x="481073" y="416698"/>
            <a:ext cx="3240748" cy="76561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1_Title Slide">
  <p:cSld name="41_Title Slide">
    <p:spTree>
      <p:nvGrpSpPr>
        <p:cNvPr id="64" name="Shape 64"/>
        <p:cNvGrpSpPr/>
        <p:nvPr/>
      </p:nvGrpSpPr>
      <p:grpSpPr>
        <a:xfrm>
          <a:off x="0" y="0"/>
          <a:ext cx="0" cy="0"/>
          <a:chOff x="0" y="0"/>
          <a:chExt cx="0" cy="0"/>
        </a:xfrm>
      </p:grpSpPr>
      <p:pic>
        <p:nvPicPr>
          <p:cNvPr descr="A picture containing indoor&#10;&#10;Description generated with high confidence" id="65" name="Google Shape;65;p12"/>
          <p:cNvPicPr preferRelativeResize="0"/>
          <p:nvPr/>
        </p:nvPicPr>
        <p:blipFill rotWithShape="1">
          <a:blip r:embed="rId2">
            <a:alphaModFix/>
          </a:blip>
          <a:srcRect b="0" l="0" r="0" t="0"/>
          <a:stretch/>
        </p:blipFill>
        <p:spPr>
          <a:xfrm>
            <a:off x="1" y="12528110"/>
            <a:ext cx="24346294" cy="1077054"/>
          </a:xfrm>
          <a:prstGeom prst="rect">
            <a:avLst/>
          </a:prstGeom>
          <a:noFill/>
          <a:ln>
            <a:noFill/>
          </a:ln>
        </p:spPr>
      </p:pic>
      <p:sp>
        <p:nvSpPr>
          <p:cNvPr id="66" name="Google Shape;66;p12"/>
          <p:cNvSpPr/>
          <p:nvPr>
            <p:ph idx="2" type="pic"/>
          </p:nvPr>
        </p:nvSpPr>
        <p:spPr>
          <a:xfrm>
            <a:off x="11870265" y="5389739"/>
            <a:ext cx="6688198" cy="8986658"/>
          </a:xfrm>
          <a:prstGeom prst="rect">
            <a:avLst/>
          </a:prstGeom>
          <a:solidFill>
            <a:srgbClr val="F6F6F6"/>
          </a:solidFill>
          <a:ln>
            <a:noFill/>
          </a:ln>
        </p:spPr>
        <p:txBody>
          <a:bodyPr anchorCtr="0" anchor="ctr" bIns="91425" lIns="91425" spcFirstLastPara="1" rIns="91425" wrap="square" tIns="91425">
            <a:noAutofit/>
          </a:bodyPr>
          <a:lstStyle>
            <a:lvl1pPr lvl="0" marR="0" rtl="0" algn="ctr">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67" name="Google Shape;67;p12"/>
          <p:cNvSpPr/>
          <p:nvPr>
            <p:ph idx="3" type="pic"/>
          </p:nvPr>
        </p:nvSpPr>
        <p:spPr>
          <a:xfrm>
            <a:off x="19835116" y="-354531"/>
            <a:ext cx="6688198" cy="8986658"/>
          </a:xfrm>
          <a:prstGeom prst="rect">
            <a:avLst/>
          </a:prstGeom>
          <a:solidFill>
            <a:srgbClr val="F6F6F6"/>
          </a:solidFill>
          <a:ln>
            <a:noFill/>
          </a:ln>
        </p:spPr>
        <p:txBody>
          <a:bodyPr anchorCtr="0" anchor="ctr" bIns="91425" lIns="91425" spcFirstLastPara="1" rIns="91425" wrap="square" tIns="91425">
            <a:noAutofit/>
          </a:bodyPr>
          <a:lstStyle>
            <a:lvl1pPr lvl="0" marR="0" rtl="0" algn="ctr">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68" name="Google Shape;68;p12"/>
          <p:cNvPicPr preferRelativeResize="0"/>
          <p:nvPr/>
        </p:nvPicPr>
        <p:blipFill>
          <a:blip r:embed="rId3">
            <a:alphaModFix/>
          </a:blip>
          <a:stretch>
            <a:fillRect/>
          </a:stretch>
        </p:blipFill>
        <p:spPr>
          <a:xfrm>
            <a:off x="481073" y="416698"/>
            <a:ext cx="3240748" cy="76561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7_Portfolio Three">
  <p:cSld name="17_Portfolio Three">
    <p:spTree>
      <p:nvGrpSpPr>
        <p:cNvPr id="69" name="Shape 69"/>
        <p:cNvGrpSpPr/>
        <p:nvPr/>
      </p:nvGrpSpPr>
      <p:grpSpPr>
        <a:xfrm>
          <a:off x="0" y="0"/>
          <a:ext cx="0" cy="0"/>
          <a:chOff x="0" y="0"/>
          <a:chExt cx="0" cy="0"/>
        </a:xfrm>
      </p:grpSpPr>
      <p:pic>
        <p:nvPicPr>
          <p:cNvPr descr="A picture containing indoor&#10;&#10;Description generated with high confidence" id="70" name="Google Shape;70;p13"/>
          <p:cNvPicPr preferRelativeResize="0"/>
          <p:nvPr/>
        </p:nvPicPr>
        <p:blipFill rotWithShape="1">
          <a:blip r:embed="rId2">
            <a:alphaModFix/>
          </a:blip>
          <a:srcRect b="0" l="0" r="0" t="0"/>
          <a:stretch/>
        </p:blipFill>
        <p:spPr>
          <a:xfrm>
            <a:off x="1" y="12528110"/>
            <a:ext cx="24346294" cy="1077054"/>
          </a:xfrm>
          <a:prstGeom prst="rect">
            <a:avLst/>
          </a:prstGeom>
          <a:noFill/>
          <a:ln>
            <a:noFill/>
          </a:ln>
        </p:spPr>
      </p:pic>
      <p:sp>
        <p:nvSpPr>
          <p:cNvPr id="71" name="Google Shape;71;p13"/>
          <p:cNvSpPr/>
          <p:nvPr>
            <p:ph idx="2" type="pic"/>
          </p:nvPr>
        </p:nvSpPr>
        <p:spPr>
          <a:xfrm>
            <a:off x="0" y="0"/>
            <a:ext cx="4089956"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2" name="Google Shape;72;p13"/>
          <p:cNvSpPr/>
          <p:nvPr>
            <p:ph idx="3" type="pic"/>
          </p:nvPr>
        </p:nvSpPr>
        <p:spPr>
          <a:xfrm>
            <a:off x="4089953" y="0"/>
            <a:ext cx="4082474"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3" name="Google Shape;73;p13"/>
          <p:cNvSpPr/>
          <p:nvPr>
            <p:ph idx="4" type="pic"/>
          </p:nvPr>
        </p:nvSpPr>
        <p:spPr>
          <a:xfrm>
            <a:off x="8172429" y="0"/>
            <a:ext cx="405563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4" name="Google Shape;74;p13"/>
          <p:cNvSpPr/>
          <p:nvPr>
            <p:ph idx="5" type="pic"/>
          </p:nvPr>
        </p:nvSpPr>
        <p:spPr>
          <a:xfrm>
            <a:off x="0" y="6858000"/>
            <a:ext cx="4089952"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5" name="Google Shape;75;p13"/>
          <p:cNvSpPr/>
          <p:nvPr>
            <p:ph idx="6" type="pic"/>
          </p:nvPr>
        </p:nvSpPr>
        <p:spPr>
          <a:xfrm>
            <a:off x="4072706" y="6858000"/>
            <a:ext cx="4099716"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76" name="Google Shape;76;p13"/>
          <p:cNvSpPr/>
          <p:nvPr>
            <p:ph idx="7" type="pic"/>
          </p:nvPr>
        </p:nvSpPr>
        <p:spPr>
          <a:xfrm>
            <a:off x="8172429" y="6858000"/>
            <a:ext cx="405563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77" name="Google Shape;77;p13"/>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ortfolio Three">
  <p:cSld name="16_Portfolio Three">
    <p:spTree>
      <p:nvGrpSpPr>
        <p:cNvPr id="78" name="Shape 78"/>
        <p:cNvGrpSpPr/>
        <p:nvPr/>
      </p:nvGrpSpPr>
      <p:grpSpPr>
        <a:xfrm>
          <a:off x="0" y="0"/>
          <a:ext cx="0" cy="0"/>
          <a:chOff x="0" y="0"/>
          <a:chExt cx="0" cy="0"/>
        </a:xfrm>
      </p:grpSpPr>
      <p:sp>
        <p:nvSpPr>
          <p:cNvPr id="79" name="Google Shape;79;p14"/>
          <p:cNvSpPr/>
          <p:nvPr>
            <p:ph idx="2" type="pic"/>
          </p:nvPr>
        </p:nvSpPr>
        <p:spPr>
          <a:xfrm>
            <a:off x="12111670" y="0"/>
            <a:ext cx="406190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0" name="Google Shape;80;p14"/>
          <p:cNvSpPr/>
          <p:nvPr>
            <p:ph idx="3" type="pic"/>
          </p:nvPr>
        </p:nvSpPr>
        <p:spPr>
          <a:xfrm>
            <a:off x="16163813" y="0"/>
            <a:ext cx="4137530"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1" name="Google Shape;81;p14"/>
          <p:cNvSpPr/>
          <p:nvPr>
            <p:ph idx="4" type="pic"/>
          </p:nvPr>
        </p:nvSpPr>
        <p:spPr>
          <a:xfrm>
            <a:off x="20284102" y="0"/>
            <a:ext cx="409989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2" name="Google Shape;82;p14"/>
          <p:cNvSpPr/>
          <p:nvPr>
            <p:ph idx="5" type="pic"/>
          </p:nvPr>
        </p:nvSpPr>
        <p:spPr>
          <a:xfrm>
            <a:off x="12111670" y="6858000"/>
            <a:ext cx="4079152"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3" name="Google Shape;83;p14"/>
          <p:cNvSpPr/>
          <p:nvPr>
            <p:ph idx="6" type="pic"/>
          </p:nvPr>
        </p:nvSpPr>
        <p:spPr>
          <a:xfrm>
            <a:off x="16184378" y="6858000"/>
            <a:ext cx="4088916"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84" name="Google Shape;84;p14"/>
          <p:cNvSpPr/>
          <p:nvPr>
            <p:ph idx="7" type="pic"/>
          </p:nvPr>
        </p:nvSpPr>
        <p:spPr>
          <a:xfrm>
            <a:off x="20284102" y="6858000"/>
            <a:ext cx="4099898" cy="6858000"/>
          </a:xfrm>
          <a:prstGeom prst="rect">
            <a:avLst/>
          </a:prstGeom>
          <a:solidFill>
            <a:srgbClr val="F7F7F7"/>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1600"/>
              <a:buFont typeface="Arial"/>
              <a:buChar char="•"/>
              <a:defRPr b="0" i="0" sz="1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85" name="Google Shape;85;p14"/>
          <p:cNvPicPr preferRelativeResize="0"/>
          <p:nvPr/>
        </p:nvPicPr>
        <p:blipFill>
          <a:blip r:embed="rId2">
            <a:alphaModFix/>
          </a:blip>
          <a:stretch>
            <a:fillRect/>
          </a:stretch>
        </p:blipFill>
        <p:spPr>
          <a:xfrm>
            <a:off x="351350" y="416675"/>
            <a:ext cx="3240748" cy="765615"/>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6_Portfolio Three 1">
  <p:cSld name="16_Portfolio Three_1">
    <p:spTree>
      <p:nvGrpSpPr>
        <p:cNvPr id="86" name="Shape 86"/>
        <p:cNvGrpSpPr/>
        <p:nvPr/>
      </p:nvGrpSpPr>
      <p:grpSpPr>
        <a:xfrm>
          <a:off x="0" y="0"/>
          <a:ext cx="0" cy="0"/>
          <a:chOff x="0" y="0"/>
          <a:chExt cx="0" cy="0"/>
        </a:xfrm>
      </p:grpSpPr>
      <p:pic>
        <p:nvPicPr>
          <p:cNvPr id="87" name="Google Shape;87;p15"/>
          <p:cNvPicPr preferRelativeResize="0"/>
          <p:nvPr/>
        </p:nvPicPr>
        <p:blipFill>
          <a:blip r:embed="rId2">
            <a:alphaModFix/>
          </a:blip>
          <a:stretch>
            <a:fillRect/>
          </a:stretch>
        </p:blipFill>
        <p:spPr>
          <a:xfrm>
            <a:off x="351350" y="416675"/>
            <a:ext cx="3240748" cy="765615"/>
          </a:xfrm>
          <a:prstGeom prst="rect">
            <a:avLst/>
          </a:prstGeom>
          <a:noFill/>
          <a:ln>
            <a:noFill/>
          </a:ln>
        </p:spPr>
      </p:pic>
      <p:pic>
        <p:nvPicPr>
          <p:cNvPr id="88" name="Google Shape;88;p15"/>
          <p:cNvPicPr preferRelativeResize="0"/>
          <p:nvPr/>
        </p:nvPicPr>
        <p:blipFill>
          <a:blip r:embed="rId3">
            <a:alphaModFix/>
          </a:blip>
          <a:stretch>
            <a:fillRect/>
          </a:stretch>
        </p:blipFill>
        <p:spPr>
          <a:xfrm>
            <a:off x="0" y="3"/>
            <a:ext cx="24384000" cy="13716000"/>
          </a:xfrm>
          <a:prstGeom prst="rect">
            <a:avLst/>
          </a:prstGeom>
          <a:noFill/>
          <a:ln>
            <a:noFill/>
          </a:ln>
        </p:spPr>
      </p:pic>
      <p:pic>
        <p:nvPicPr>
          <p:cNvPr id="89" name="Google Shape;89;p15"/>
          <p:cNvPicPr preferRelativeResize="0"/>
          <p:nvPr/>
        </p:nvPicPr>
        <p:blipFill>
          <a:blip r:embed="rId4">
            <a:alphaModFix/>
          </a:blip>
          <a:stretch>
            <a:fillRect/>
          </a:stretch>
        </p:blipFill>
        <p:spPr>
          <a:xfrm>
            <a:off x="19390475" y="672124"/>
            <a:ext cx="4258075" cy="1018225"/>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Logos">
  <p:cSld name="1_Logos">
    <p:spTree>
      <p:nvGrpSpPr>
        <p:cNvPr id="90" name="Shape 90"/>
        <p:cNvGrpSpPr/>
        <p:nvPr/>
      </p:nvGrpSpPr>
      <p:grpSpPr>
        <a:xfrm>
          <a:off x="0" y="0"/>
          <a:ext cx="0" cy="0"/>
          <a:chOff x="0" y="0"/>
          <a:chExt cx="0" cy="0"/>
        </a:xfrm>
      </p:grpSpPr>
      <p:sp>
        <p:nvSpPr>
          <p:cNvPr id="91" name="Google Shape;91;p16"/>
          <p:cNvSpPr/>
          <p:nvPr>
            <p:ph idx="2" type="pic"/>
          </p:nvPr>
        </p:nvSpPr>
        <p:spPr>
          <a:xfrm>
            <a:off x="1" y="-30477"/>
            <a:ext cx="6088054" cy="8869678"/>
          </a:xfrm>
          <a:prstGeom prst="rect">
            <a:avLst/>
          </a:prstGeom>
          <a:solidFill>
            <a:srgbClr val="F2F2F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92" name="Google Shape;92;p16"/>
          <p:cNvSpPr/>
          <p:nvPr>
            <p:ph idx="3" type="pic"/>
          </p:nvPr>
        </p:nvSpPr>
        <p:spPr>
          <a:xfrm>
            <a:off x="6088057" y="4876801"/>
            <a:ext cx="6088054" cy="8869678"/>
          </a:xfrm>
          <a:prstGeom prst="rect">
            <a:avLst/>
          </a:prstGeom>
          <a:solidFill>
            <a:srgbClr val="F2F2F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93" name="Google Shape;93;p16"/>
          <p:cNvSpPr/>
          <p:nvPr>
            <p:ph idx="4" type="pic"/>
          </p:nvPr>
        </p:nvSpPr>
        <p:spPr>
          <a:xfrm>
            <a:off x="12172935" y="-30477"/>
            <a:ext cx="6088054" cy="8869678"/>
          </a:xfrm>
          <a:prstGeom prst="rect">
            <a:avLst/>
          </a:prstGeom>
          <a:solidFill>
            <a:srgbClr val="F2F2F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94" name="Google Shape;94;p16"/>
          <p:cNvSpPr/>
          <p:nvPr>
            <p:ph idx="5" type="pic"/>
          </p:nvPr>
        </p:nvSpPr>
        <p:spPr>
          <a:xfrm>
            <a:off x="18260994" y="4838701"/>
            <a:ext cx="6110298" cy="8869678"/>
          </a:xfrm>
          <a:prstGeom prst="rect">
            <a:avLst/>
          </a:prstGeom>
          <a:solidFill>
            <a:srgbClr val="F2F2F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efault Slide">
  <p:cSld name="Default Slide">
    <p:spTree>
      <p:nvGrpSpPr>
        <p:cNvPr id="13" name="Shape 13"/>
        <p:cNvGrpSpPr/>
        <p:nvPr/>
      </p:nvGrpSpPr>
      <p:grpSpPr>
        <a:xfrm>
          <a:off x="0" y="0"/>
          <a:ext cx="0" cy="0"/>
          <a:chOff x="0" y="0"/>
          <a:chExt cx="0" cy="0"/>
        </a:xfrm>
      </p:grpSpPr>
      <p:sp>
        <p:nvSpPr>
          <p:cNvPr id="14" name="Google Shape;14;p3"/>
          <p:cNvSpPr txBox="1"/>
          <p:nvPr>
            <p:ph type="title"/>
          </p:nvPr>
        </p:nvSpPr>
        <p:spPr>
          <a:xfrm>
            <a:off x="1676400" y="663803"/>
            <a:ext cx="21031199" cy="1163097"/>
          </a:xfrm>
          <a:prstGeom prst="rect">
            <a:avLst/>
          </a:prstGeom>
          <a:noFill/>
          <a:ln>
            <a:noFill/>
          </a:ln>
        </p:spPr>
        <p:txBody>
          <a:bodyPr anchorCtr="0" anchor="t" bIns="0" lIns="0" spcFirstLastPara="1" rIns="0" wrap="square" tIns="0">
            <a:noAutofit/>
          </a:bodyPr>
          <a:lstStyle>
            <a:lvl1pPr lvl="0" marR="0" rtl="0" algn="ctr">
              <a:lnSpc>
                <a:spcPct val="100000"/>
              </a:lnSpc>
              <a:spcBef>
                <a:spcPts val="0"/>
              </a:spcBef>
              <a:spcAft>
                <a:spcPts val="0"/>
              </a:spcAft>
              <a:buClr>
                <a:schemeClr val="dk2"/>
              </a:buClr>
              <a:buSzPts val="7400"/>
              <a:buFont typeface="Open Sans Light"/>
              <a:buNone/>
              <a:defRPr b="0" i="0" sz="7400" u="none" cap="none" strike="noStrike">
                <a:solidFill>
                  <a:schemeClr val="dk2"/>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5" name="Google Shape;15;p3"/>
          <p:cNvSpPr txBox="1"/>
          <p:nvPr>
            <p:ph idx="1" type="body"/>
          </p:nvPr>
        </p:nvSpPr>
        <p:spPr>
          <a:xfrm>
            <a:off x="1676400" y="1855512"/>
            <a:ext cx="21031199" cy="444500"/>
          </a:xfrm>
          <a:prstGeom prst="rect">
            <a:avLst/>
          </a:prstGeom>
          <a:noFill/>
          <a:ln>
            <a:noFill/>
          </a:ln>
        </p:spPr>
        <p:txBody>
          <a:bodyPr anchorCtr="0" anchor="t" bIns="0" lIns="0" spcFirstLastPara="1" rIns="0" wrap="square" tIns="0">
            <a:noAutofit/>
          </a:bodyPr>
          <a:lstStyle>
            <a:lvl1pPr indent="-228600" lvl="0" marL="457200" marR="0" rtl="0" algn="ctr">
              <a:lnSpc>
                <a:spcPct val="100000"/>
              </a:lnSpc>
              <a:spcBef>
                <a:spcPts val="0"/>
              </a:spcBef>
              <a:spcAft>
                <a:spcPts val="0"/>
              </a:spcAft>
              <a:buClr>
                <a:schemeClr val="dk2"/>
              </a:buClr>
              <a:buSzPts val="2800"/>
              <a:buFont typeface="Arial"/>
              <a:buNone/>
              <a:defRPr b="0" i="0" sz="2800" u="none" cap="none" strike="noStrike">
                <a:solidFill>
                  <a:schemeClr val="dk2"/>
                </a:solidFill>
                <a:latin typeface="Open Sans Light"/>
                <a:ea typeface="Open Sans Light"/>
                <a:cs typeface="Open Sans Light"/>
                <a:sym typeface="Open Sans Light"/>
              </a:defRPr>
            </a:lvl1pPr>
            <a:lvl2pPr indent="-228600" lvl="1" marL="9144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2pPr>
            <a:lvl3pPr indent="-228600" lvl="2" marL="13716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3pPr>
            <a:lvl4pPr indent="-228600" lvl="3" marL="18288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4pPr>
            <a:lvl5pPr indent="-228600" lvl="4" marL="22860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descr="A picture containing indoor&#10;&#10;Description generated with high confidence" id="16" name="Google Shape;16;p3"/>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17" name="Google Shape;17;p3"/>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icture at Left">
  <p:cSld name="Slide with Picture at Left">
    <p:spTree>
      <p:nvGrpSpPr>
        <p:cNvPr id="18" name="Shape 18"/>
        <p:cNvGrpSpPr/>
        <p:nvPr/>
      </p:nvGrpSpPr>
      <p:grpSpPr>
        <a:xfrm>
          <a:off x="0" y="0"/>
          <a:ext cx="0" cy="0"/>
          <a:chOff x="0" y="0"/>
          <a:chExt cx="0" cy="0"/>
        </a:xfrm>
      </p:grpSpPr>
      <p:sp>
        <p:nvSpPr>
          <p:cNvPr id="19" name="Google Shape;19;p4"/>
          <p:cNvSpPr txBox="1"/>
          <p:nvPr>
            <p:ph type="title"/>
          </p:nvPr>
        </p:nvSpPr>
        <p:spPr>
          <a:xfrm>
            <a:off x="13652400" y="1383778"/>
            <a:ext cx="9055200" cy="116310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7400"/>
              <a:buFont typeface="Open Sans Light"/>
              <a:buNone/>
              <a:defRPr b="0" i="0" sz="7400" u="none" cap="none" strike="noStrike">
                <a:solidFill>
                  <a:schemeClr val="dk2"/>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0" name="Google Shape;20;p4"/>
          <p:cNvSpPr txBox="1"/>
          <p:nvPr>
            <p:ph idx="1" type="body"/>
          </p:nvPr>
        </p:nvSpPr>
        <p:spPr>
          <a:xfrm>
            <a:off x="13879475" y="4065976"/>
            <a:ext cx="9055200" cy="59859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Open Sans Light"/>
                <a:ea typeface="Open Sans Light"/>
                <a:cs typeface="Open Sans Light"/>
                <a:sym typeface="Open Sans Light"/>
              </a:defRPr>
            </a:lvl1pPr>
            <a:lvl2pPr indent="-228600" lvl="1" marL="9144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2pPr>
            <a:lvl3pPr indent="-228600" lvl="2" marL="13716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3pPr>
            <a:lvl4pPr indent="-228600" lvl="3" marL="18288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4pPr>
            <a:lvl5pPr indent="-228600" lvl="4" marL="22860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descr="A picture containing indoor&#10;&#10;Description generated with high confidence" id="21" name="Google Shape;21;p4"/>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22" name="Google Shape;22;p4"/>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lide with Picture at Right">
  <p:cSld name="Slide with Picture at Right">
    <p:spTree>
      <p:nvGrpSpPr>
        <p:cNvPr id="23" name="Shape 23"/>
        <p:cNvGrpSpPr/>
        <p:nvPr/>
      </p:nvGrpSpPr>
      <p:grpSpPr>
        <a:xfrm>
          <a:off x="0" y="0"/>
          <a:ext cx="0" cy="0"/>
          <a:chOff x="0" y="0"/>
          <a:chExt cx="0" cy="0"/>
        </a:xfrm>
      </p:grpSpPr>
      <p:sp>
        <p:nvSpPr>
          <p:cNvPr id="24" name="Google Shape;24;p5"/>
          <p:cNvSpPr txBox="1"/>
          <p:nvPr>
            <p:ph type="title"/>
          </p:nvPr>
        </p:nvSpPr>
        <p:spPr>
          <a:xfrm>
            <a:off x="1676400" y="663804"/>
            <a:ext cx="9055100" cy="2300460"/>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2"/>
              </a:buClr>
              <a:buSzPts val="7400"/>
              <a:buFont typeface="Open Sans Light"/>
              <a:buNone/>
              <a:defRPr b="0" i="0" sz="7400" u="none" cap="none" strike="noStrike">
                <a:solidFill>
                  <a:schemeClr val="dk2"/>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25" name="Google Shape;25;p5"/>
          <p:cNvSpPr txBox="1"/>
          <p:nvPr>
            <p:ph idx="1" type="body"/>
          </p:nvPr>
        </p:nvSpPr>
        <p:spPr>
          <a:xfrm>
            <a:off x="1676400" y="3286425"/>
            <a:ext cx="9055100" cy="444500"/>
          </a:xfrm>
          <a:prstGeom prst="rect">
            <a:avLst/>
          </a:prstGeom>
          <a:noFill/>
          <a:ln>
            <a:noFill/>
          </a:ln>
        </p:spPr>
        <p:txBody>
          <a:bodyPr anchorCtr="0" anchor="t" bIns="0" lIns="0" spcFirstLastPara="1" rIns="0" wrap="square" tIns="0">
            <a:noAutofit/>
          </a:bodyPr>
          <a:lstStyle>
            <a:lvl1pPr indent="-228600" lvl="0" marL="457200" marR="0" rtl="0" algn="l">
              <a:lnSpc>
                <a:spcPct val="100000"/>
              </a:lnSpc>
              <a:spcBef>
                <a:spcPts val="0"/>
              </a:spcBef>
              <a:spcAft>
                <a:spcPts val="0"/>
              </a:spcAft>
              <a:buClr>
                <a:schemeClr val="dk2"/>
              </a:buClr>
              <a:buSzPts val="2800"/>
              <a:buFont typeface="Arial"/>
              <a:buNone/>
              <a:defRPr b="0" i="0" sz="2800" u="none" cap="none" strike="noStrike">
                <a:solidFill>
                  <a:schemeClr val="dk2"/>
                </a:solidFill>
                <a:latin typeface="Open Sans Light"/>
                <a:ea typeface="Open Sans Light"/>
                <a:cs typeface="Open Sans Light"/>
                <a:sym typeface="Open Sans Light"/>
              </a:defRPr>
            </a:lvl1pPr>
            <a:lvl2pPr indent="-228600" lvl="1" marL="9144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2pPr>
            <a:lvl3pPr indent="-228600" lvl="2" marL="13716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3pPr>
            <a:lvl4pPr indent="-228600" lvl="3" marL="18288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4pPr>
            <a:lvl5pPr indent="-228600" lvl="4" marL="2286000" marR="0" rtl="0" algn="ctr">
              <a:lnSpc>
                <a:spcPct val="100000"/>
              </a:lnSpc>
              <a:spcBef>
                <a:spcPts val="1000"/>
              </a:spcBef>
              <a:spcAft>
                <a:spcPts val="0"/>
              </a:spcAft>
              <a:buClr>
                <a:schemeClr val="dk1"/>
              </a:buClr>
              <a:buSzPts val="2600"/>
              <a:buFont typeface="Arial"/>
              <a:buNone/>
              <a:defRPr b="0" i="0" sz="2600" u="none" cap="none" strike="noStrike">
                <a:solidFill>
                  <a:schemeClr val="dk1"/>
                </a:solidFill>
                <a:latin typeface="Roboto"/>
                <a:ea typeface="Roboto"/>
                <a:cs typeface="Roboto"/>
                <a:sym typeface="Roboto"/>
              </a:defRPr>
            </a:lvl5pPr>
            <a:lvl6pPr indent="-457200" lvl="5" marL="27432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indent="-457200" lvl="6" marL="32004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indent="-457200" lvl="7" marL="36576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indent="-457200" lvl="8" marL="4114800"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descr="A picture containing indoor&#10;&#10;Description generated with high confidence" id="26" name="Google Shape;26;p5"/>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27" name="Google Shape;27;p5"/>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extLst>
    <p:ext uri="{DCECCB84-F9BA-43D5-87BE-67443E8EF086}">
      <p15:sldGuideLst>
        <p15:guide id="1" pos="1056">
          <p15:clr>
            <a:srgbClr val="FBAE40"/>
          </p15:clr>
        </p15:guide>
        <p15:guide id="2" pos="14304">
          <p15:clr>
            <a:srgbClr val="FBAE40"/>
          </p15:clr>
        </p15:guide>
        <p15:guide id="3" orient="horz" pos="7920">
          <p15:clr>
            <a:srgbClr val="FBAE40"/>
          </p15:clr>
        </p15:guide>
        <p15:guide id="4" orient="horz" pos="504">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8" name="Shape 28"/>
        <p:cNvGrpSpPr/>
        <p:nvPr/>
      </p:nvGrpSpPr>
      <p:grpSpPr>
        <a:xfrm>
          <a:off x="0" y="0"/>
          <a:ext cx="0" cy="0"/>
          <a:chOff x="0" y="0"/>
          <a:chExt cx="0" cy="0"/>
        </a:xfrm>
      </p:grpSpPr>
      <p:pic>
        <p:nvPicPr>
          <p:cNvPr descr="A picture containing indoor&#10;&#10;Description generated with high confidence" id="29" name="Google Shape;29;p6"/>
          <p:cNvPicPr preferRelativeResize="0"/>
          <p:nvPr/>
        </p:nvPicPr>
        <p:blipFill rotWithShape="1">
          <a:blip r:embed="rId2">
            <a:alphaModFix/>
          </a:blip>
          <a:srcRect b="0" l="0" r="0" t="0"/>
          <a:stretch/>
        </p:blipFill>
        <p:spPr>
          <a:xfrm>
            <a:off x="1" y="12528110"/>
            <a:ext cx="24346291" cy="1077054"/>
          </a:xfrm>
          <a:prstGeom prst="rect">
            <a:avLst/>
          </a:prstGeom>
          <a:noFill/>
          <a:ln>
            <a:noFill/>
          </a:ln>
        </p:spPr>
      </p:pic>
      <p:pic>
        <p:nvPicPr>
          <p:cNvPr id="30" name="Google Shape;30;p6"/>
          <p:cNvPicPr preferRelativeResize="0"/>
          <p:nvPr/>
        </p:nvPicPr>
        <p:blipFill>
          <a:blip r:embed="rId3">
            <a:alphaModFix/>
          </a:blip>
          <a:stretch>
            <a:fillRect/>
          </a:stretch>
        </p:blipFill>
        <p:spPr>
          <a:xfrm>
            <a:off x="20649750" y="416675"/>
            <a:ext cx="3240748" cy="765615"/>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creen_mockup">
  <p:cSld name="Screen_mockup">
    <p:spTree>
      <p:nvGrpSpPr>
        <p:cNvPr id="31" name="Shape 31"/>
        <p:cNvGrpSpPr/>
        <p:nvPr/>
      </p:nvGrpSpPr>
      <p:grpSpPr>
        <a:xfrm>
          <a:off x="0" y="0"/>
          <a:ext cx="0" cy="0"/>
          <a:chOff x="0" y="0"/>
          <a:chExt cx="0" cy="0"/>
        </a:xfrm>
      </p:grpSpPr>
      <p:sp>
        <p:nvSpPr>
          <p:cNvPr id="32" name="Google Shape;32;p7"/>
          <p:cNvSpPr/>
          <p:nvPr>
            <p:ph idx="2" type="pic"/>
          </p:nvPr>
        </p:nvSpPr>
        <p:spPr>
          <a:xfrm>
            <a:off x="-2168524" y="4655613"/>
            <a:ext cx="9974788" cy="563985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cxnSp>
        <p:nvCxnSpPr>
          <p:cNvPr id="33" name="Google Shape;33;p7"/>
          <p:cNvCxnSpPr/>
          <p:nvPr/>
        </p:nvCxnSpPr>
        <p:spPr>
          <a:xfrm>
            <a:off x="23026034" y="10410647"/>
            <a:ext cx="0" cy="1290286"/>
          </a:xfrm>
          <a:prstGeom prst="straightConnector1">
            <a:avLst/>
          </a:prstGeom>
          <a:noFill/>
          <a:ln cap="flat" cmpd="sng" w="9525">
            <a:solidFill>
              <a:schemeClr val="dk1"/>
            </a:solidFill>
            <a:prstDash val="solid"/>
            <a:miter lim="8000"/>
            <a:headEnd len="sm" w="sm" type="none"/>
            <a:tailEnd len="sm" w="sm" type="none"/>
          </a:ln>
        </p:spPr>
      </p:cxnSp>
      <p:sp>
        <p:nvSpPr>
          <p:cNvPr id="34" name="Google Shape;34;p7"/>
          <p:cNvSpPr txBox="1"/>
          <p:nvPr/>
        </p:nvSpPr>
        <p:spPr>
          <a:xfrm>
            <a:off x="22706719" y="12582770"/>
            <a:ext cx="638634" cy="492440"/>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US" sz="2000" u="none" cap="none" strike="noStrike">
                <a:solidFill>
                  <a:schemeClr val="dk1"/>
                </a:solidFill>
                <a:latin typeface="Source Sans Pro"/>
                <a:ea typeface="Source Sans Pro"/>
                <a:cs typeface="Source Sans Pro"/>
                <a:sym typeface="Source Sans Pro"/>
              </a:rPr>
              <a:t>‹#›</a:t>
            </a:fld>
            <a:endParaRPr b="0" i="0" sz="2000" u="none" cap="none" strike="noStrike">
              <a:solidFill>
                <a:schemeClr val="dk1"/>
              </a:solidFill>
              <a:latin typeface="Source Sans Pro"/>
              <a:ea typeface="Source Sans Pro"/>
              <a:cs typeface="Source Sans Pro"/>
              <a:sym typeface="Source Sans Pro"/>
            </a:endParaRPr>
          </a:p>
        </p:txBody>
      </p:sp>
      <p:pic>
        <p:nvPicPr>
          <p:cNvPr id="35" name="Google Shape;35;p7"/>
          <p:cNvPicPr preferRelativeResize="0"/>
          <p:nvPr/>
        </p:nvPicPr>
        <p:blipFill>
          <a:blip r:embed="rId2">
            <a:alphaModFix/>
          </a:blip>
          <a:stretch>
            <a:fillRect/>
          </a:stretch>
        </p:blipFill>
        <p:spPr>
          <a:xfrm>
            <a:off x="20649750" y="416675"/>
            <a:ext cx="3240748" cy="765615"/>
          </a:xfrm>
          <a:prstGeom prst="rect">
            <a:avLst/>
          </a:prstGeom>
          <a:noFill/>
          <a:ln>
            <a:noFill/>
          </a:ln>
        </p:spPr>
      </p:pic>
      <p:pic>
        <p:nvPicPr>
          <p:cNvPr descr="A picture containing indoor&#10;&#10;Description generated with high confidence" id="36" name="Google Shape;36;p7"/>
          <p:cNvPicPr preferRelativeResize="0"/>
          <p:nvPr/>
        </p:nvPicPr>
        <p:blipFill rotWithShape="1">
          <a:blip r:embed="rId3">
            <a:alphaModFix/>
          </a:blip>
          <a:srcRect b="0" l="0" r="0" t="0"/>
          <a:stretch/>
        </p:blipFill>
        <p:spPr>
          <a:xfrm>
            <a:off x="1" y="12528110"/>
            <a:ext cx="24346294" cy="1077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3"/>
                                        </p:tgtEl>
                                        <p:attrNameLst>
                                          <p:attrName>style.visibility</p:attrName>
                                        </p:attrNameLst>
                                      </p:cBhvr>
                                      <p:to>
                                        <p:strVal val="visible"/>
                                      </p:to>
                                    </p:set>
                                    <p:animEffect filter="fade" transition="in">
                                      <p:cBhvr>
                                        <p:cTn dur="500"/>
                                        <p:tgtEl>
                                          <p:spTgt spid="33"/>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34"/>
                                        </p:tgtEl>
                                        <p:attrNameLst>
                                          <p:attrName>style.visibility</p:attrName>
                                        </p:attrNameLst>
                                      </p:cBhvr>
                                      <p:to>
                                        <p:strVal val="visible"/>
                                      </p:to>
                                    </p:set>
                                    <p:animEffect filter="fade" transition="in">
                                      <p:cBhvr>
                                        <p:cTn dur="500"/>
                                        <p:tgtEl>
                                          <p:spTgt spid="3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d_mockup">
  <p:cSld name="Pad_mockup">
    <p:spTree>
      <p:nvGrpSpPr>
        <p:cNvPr id="37" name="Shape 37"/>
        <p:cNvGrpSpPr/>
        <p:nvPr/>
      </p:nvGrpSpPr>
      <p:grpSpPr>
        <a:xfrm>
          <a:off x="0" y="0"/>
          <a:ext cx="0" cy="0"/>
          <a:chOff x="0" y="0"/>
          <a:chExt cx="0" cy="0"/>
        </a:xfrm>
      </p:grpSpPr>
      <p:sp>
        <p:nvSpPr>
          <p:cNvPr id="38" name="Google Shape;38;p8"/>
          <p:cNvSpPr/>
          <p:nvPr>
            <p:ph idx="2" type="pic"/>
          </p:nvPr>
        </p:nvSpPr>
        <p:spPr>
          <a:xfrm>
            <a:off x="16203694" y="5018342"/>
            <a:ext cx="4760378" cy="6423612"/>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cxnSp>
        <p:nvCxnSpPr>
          <p:cNvPr id="39" name="Google Shape;39;p8"/>
          <p:cNvCxnSpPr/>
          <p:nvPr/>
        </p:nvCxnSpPr>
        <p:spPr>
          <a:xfrm>
            <a:off x="23026034" y="10410647"/>
            <a:ext cx="0" cy="1290286"/>
          </a:xfrm>
          <a:prstGeom prst="straightConnector1">
            <a:avLst/>
          </a:prstGeom>
          <a:noFill/>
          <a:ln cap="flat" cmpd="sng" w="9525">
            <a:solidFill>
              <a:schemeClr val="dk1"/>
            </a:solidFill>
            <a:prstDash val="solid"/>
            <a:miter lim="8000"/>
            <a:headEnd len="sm" w="sm" type="none"/>
            <a:tailEnd len="sm" w="sm" type="none"/>
          </a:ln>
        </p:spPr>
      </p:cxnSp>
      <p:sp>
        <p:nvSpPr>
          <p:cNvPr id="40" name="Google Shape;40;p8"/>
          <p:cNvSpPr txBox="1"/>
          <p:nvPr/>
        </p:nvSpPr>
        <p:spPr>
          <a:xfrm>
            <a:off x="22706719" y="12582770"/>
            <a:ext cx="638634" cy="492440"/>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US" sz="2000" u="none" cap="none" strike="noStrike">
                <a:solidFill>
                  <a:schemeClr val="dk1"/>
                </a:solidFill>
                <a:latin typeface="Source Sans Pro"/>
                <a:ea typeface="Source Sans Pro"/>
                <a:cs typeface="Source Sans Pro"/>
                <a:sym typeface="Source Sans Pro"/>
              </a:rPr>
              <a:t>‹#›</a:t>
            </a:fld>
            <a:endParaRPr b="0" i="0" sz="2000" u="none" cap="none" strike="noStrike">
              <a:solidFill>
                <a:schemeClr val="dk1"/>
              </a:solidFill>
              <a:latin typeface="Source Sans Pro"/>
              <a:ea typeface="Source Sans Pro"/>
              <a:cs typeface="Source Sans Pro"/>
              <a:sym typeface="Source Sans Pro"/>
            </a:endParaRPr>
          </a:p>
        </p:txBody>
      </p:sp>
      <p:sp>
        <p:nvSpPr>
          <p:cNvPr id="41" name="Google Shape;41;p8"/>
          <p:cNvSpPr/>
          <p:nvPr>
            <p:ph idx="3" type="pic"/>
          </p:nvPr>
        </p:nvSpPr>
        <p:spPr>
          <a:xfrm>
            <a:off x="12565321" y="4786860"/>
            <a:ext cx="4760378" cy="6423612"/>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42" name="Google Shape;42;p8"/>
          <p:cNvPicPr preferRelativeResize="0"/>
          <p:nvPr/>
        </p:nvPicPr>
        <p:blipFill>
          <a:blip r:embed="rId2">
            <a:alphaModFix/>
          </a:blip>
          <a:stretch>
            <a:fillRect/>
          </a:stretch>
        </p:blipFill>
        <p:spPr>
          <a:xfrm>
            <a:off x="20649750" y="416675"/>
            <a:ext cx="3240748" cy="765615"/>
          </a:xfrm>
          <a:prstGeom prst="rect">
            <a:avLst/>
          </a:prstGeom>
          <a:noFill/>
          <a:ln>
            <a:noFill/>
          </a:ln>
        </p:spPr>
      </p:pic>
      <p:pic>
        <p:nvPicPr>
          <p:cNvPr descr="A picture containing indoor&#10;&#10;Description generated with high confidence" id="43" name="Google Shape;43;p8"/>
          <p:cNvPicPr preferRelativeResize="0"/>
          <p:nvPr/>
        </p:nvPicPr>
        <p:blipFill rotWithShape="1">
          <a:blip r:embed="rId3">
            <a:alphaModFix/>
          </a:blip>
          <a:srcRect b="0" l="0" r="0" t="0"/>
          <a:stretch/>
        </p:blipFill>
        <p:spPr>
          <a:xfrm>
            <a:off x="1" y="12528110"/>
            <a:ext cx="24346294" cy="1077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39"/>
                                        </p:tgtEl>
                                        <p:attrNameLst>
                                          <p:attrName>style.visibility</p:attrName>
                                        </p:attrNameLst>
                                      </p:cBhvr>
                                      <p:to>
                                        <p:strVal val="visible"/>
                                      </p:to>
                                    </p:set>
                                    <p:animEffect filter="fade" transition="in">
                                      <p:cBhvr>
                                        <p:cTn dur="500"/>
                                        <p:tgtEl>
                                          <p:spTgt spid="39"/>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0"/>
                                        </p:tgtEl>
                                        <p:attrNameLst>
                                          <p:attrName>style.visibility</p:attrName>
                                        </p:attrNameLst>
                                      </p:cBhvr>
                                      <p:to>
                                        <p:strVal val="visible"/>
                                      </p:to>
                                    </p:set>
                                    <p:animEffect filter="fade" transition="in">
                                      <p:cBhvr>
                                        <p:cTn dur="500"/>
                                        <p:tgtEl>
                                          <p:spTgt spid="4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ad_Phone_Mockup">
  <p:cSld name="Pad_Phone_Mockup">
    <p:spTree>
      <p:nvGrpSpPr>
        <p:cNvPr id="44" name="Shape 44"/>
        <p:cNvGrpSpPr/>
        <p:nvPr/>
      </p:nvGrpSpPr>
      <p:grpSpPr>
        <a:xfrm>
          <a:off x="0" y="0"/>
          <a:ext cx="0" cy="0"/>
          <a:chOff x="0" y="0"/>
          <a:chExt cx="0" cy="0"/>
        </a:xfrm>
      </p:grpSpPr>
      <p:sp>
        <p:nvSpPr>
          <p:cNvPr id="45" name="Google Shape;45;p9"/>
          <p:cNvSpPr/>
          <p:nvPr>
            <p:ph idx="2" type="pic"/>
          </p:nvPr>
        </p:nvSpPr>
        <p:spPr>
          <a:xfrm>
            <a:off x="-677331" y="5659307"/>
            <a:ext cx="8348134" cy="574679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46" name="Google Shape;46;p9"/>
          <p:cNvSpPr/>
          <p:nvPr>
            <p:ph idx="3" type="pic"/>
          </p:nvPr>
        </p:nvSpPr>
        <p:spPr>
          <a:xfrm>
            <a:off x="6671734" y="8476078"/>
            <a:ext cx="2082800" cy="389522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cxnSp>
        <p:nvCxnSpPr>
          <p:cNvPr id="47" name="Google Shape;47;p9"/>
          <p:cNvCxnSpPr/>
          <p:nvPr/>
        </p:nvCxnSpPr>
        <p:spPr>
          <a:xfrm>
            <a:off x="23026034" y="10410647"/>
            <a:ext cx="0" cy="1290286"/>
          </a:xfrm>
          <a:prstGeom prst="straightConnector1">
            <a:avLst/>
          </a:prstGeom>
          <a:noFill/>
          <a:ln cap="flat" cmpd="sng" w="9525">
            <a:solidFill>
              <a:schemeClr val="dk1"/>
            </a:solidFill>
            <a:prstDash val="solid"/>
            <a:miter lim="8000"/>
            <a:headEnd len="sm" w="sm" type="none"/>
            <a:tailEnd len="sm" w="sm" type="none"/>
          </a:ln>
        </p:spPr>
      </p:cxnSp>
      <p:sp>
        <p:nvSpPr>
          <p:cNvPr id="48" name="Google Shape;48;p9"/>
          <p:cNvSpPr txBox="1"/>
          <p:nvPr/>
        </p:nvSpPr>
        <p:spPr>
          <a:xfrm>
            <a:off x="22706719" y="12582770"/>
            <a:ext cx="638634" cy="492440"/>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US" sz="2000" u="none" cap="none" strike="noStrike">
                <a:solidFill>
                  <a:schemeClr val="dk1"/>
                </a:solidFill>
                <a:latin typeface="Source Sans Pro"/>
                <a:ea typeface="Source Sans Pro"/>
                <a:cs typeface="Source Sans Pro"/>
                <a:sym typeface="Source Sans Pro"/>
              </a:rPr>
              <a:t>‹#›</a:t>
            </a:fld>
            <a:endParaRPr b="0" i="0" sz="2000" u="none" cap="none" strike="noStrike">
              <a:solidFill>
                <a:schemeClr val="dk1"/>
              </a:solidFill>
              <a:latin typeface="Source Sans Pro"/>
              <a:ea typeface="Source Sans Pro"/>
              <a:cs typeface="Source Sans Pro"/>
              <a:sym typeface="Source Sans Pro"/>
            </a:endParaRPr>
          </a:p>
        </p:txBody>
      </p:sp>
      <p:pic>
        <p:nvPicPr>
          <p:cNvPr id="49" name="Google Shape;49;p9"/>
          <p:cNvPicPr preferRelativeResize="0"/>
          <p:nvPr/>
        </p:nvPicPr>
        <p:blipFill>
          <a:blip r:embed="rId2">
            <a:alphaModFix/>
          </a:blip>
          <a:stretch>
            <a:fillRect/>
          </a:stretch>
        </p:blipFill>
        <p:spPr>
          <a:xfrm>
            <a:off x="20649750" y="416675"/>
            <a:ext cx="3240748" cy="765615"/>
          </a:xfrm>
          <a:prstGeom prst="rect">
            <a:avLst/>
          </a:prstGeom>
          <a:noFill/>
          <a:ln>
            <a:noFill/>
          </a:ln>
        </p:spPr>
      </p:pic>
      <p:pic>
        <p:nvPicPr>
          <p:cNvPr descr="A picture containing indoor&#10;&#10;Description generated with high confidence" id="50" name="Google Shape;50;p9"/>
          <p:cNvPicPr preferRelativeResize="0"/>
          <p:nvPr/>
        </p:nvPicPr>
        <p:blipFill rotWithShape="1">
          <a:blip r:embed="rId3">
            <a:alphaModFix/>
          </a:blip>
          <a:srcRect b="0" l="0" r="0" t="0"/>
          <a:stretch/>
        </p:blipFill>
        <p:spPr>
          <a:xfrm>
            <a:off x="1" y="12528110"/>
            <a:ext cx="24346294" cy="1077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47"/>
                                        </p:tgtEl>
                                        <p:attrNameLst>
                                          <p:attrName>style.visibility</p:attrName>
                                        </p:attrNameLst>
                                      </p:cBhvr>
                                      <p:to>
                                        <p:strVal val="visible"/>
                                      </p:to>
                                    </p:set>
                                    <p:animEffect filter="fade" transition="in">
                                      <p:cBhvr>
                                        <p:cTn dur="500"/>
                                        <p:tgtEl>
                                          <p:spTgt spid="47"/>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48"/>
                                        </p:tgtEl>
                                        <p:attrNameLst>
                                          <p:attrName>style.visibility</p:attrName>
                                        </p:attrNameLst>
                                      </p:cBhvr>
                                      <p:to>
                                        <p:strVal val="visible"/>
                                      </p:to>
                                    </p:set>
                                    <p:animEffect filter="fade" transition="in">
                                      <p:cBhvr>
                                        <p:cTn dur="500"/>
                                        <p:tgtEl>
                                          <p:spTgt spid="4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ptop,Tablet,Phone_mockup">
  <p:cSld name="Laptop,Tablet,Phone_mockup">
    <p:spTree>
      <p:nvGrpSpPr>
        <p:cNvPr id="51" name="Shape 51"/>
        <p:cNvGrpSpPr/>
        <p:nvPr/>
      </p:nvGrpSpPr>
      <p:grpSpPr>
        <a:xfrm>
          <a:off x="0" y="0"/>
          <a:ext cx="0" cy="0"/>
          <a:chOff x="0" y="0"/>
          <a:chExt cx="0" cy="0"/>
        </a:xfrm>
      </p:grpSpPr>
      <p:sp>
        <p:nvSpPr>
          <p:cNvPr id="52" name="Google Shape;52;p10"/>
          <p:cNvSpPr/>
          <p:nvPr>
            <p:ph idx="2" type="pic"/>
          </p:nvPr>
        </p:nvSpPr>
        <p:spPr>
          <a:xfrm>
            <a:off x="2670882" y="5475772"/>
            <a:ext cx="7381700" cy="431480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sp>
        <p:nvSpPr>
          <p:cNvPr id="53" name="Google Shape;53;p10"/>
          <p:cNvSpPr/>
          <p:nvPr>
            <p:ph idx="3" type="pic"/>
          </p:nvPr>
        </p:nvSpPr>
        <p:spPr>
          <a:xfrm>
            <a:off x="8416002" y="6875560"/>
            <a:ext cx="5322912" cy="3624348"/>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cxnSp>
        <p:nvCxnSpPr>
          <p:cNvPr id="54" name="Google Shape;54;p10"/>
          <p:cNvCxnSpPr/>
          <p:nvPr/>
        </p:nvCxnSpPr>
        <p:spPr>
          <a:xfrm>
            <a:off x="23026034" y="10410647"/>
            <a:ext cx="0" cy="1290286"/>
          </a:xfrm>
          <a:prstGeom prst="straightConnector1">
            <a:avLst/>
          </a:prstGeom>
          <a:noFill/>
          <a:ln cap="flat" cmpd="sng" w="9525">
            <a:solidFill>
              <a:schemeClr val="dk1"/>
            </a:solidFill>
            <a:prstDash val="solid"/>
            <a:miter lim="8000"/>
            <a:headEnd len="sm" w="sm" type="none"/>
            <a:tailEnd len="sm" w="sm" type="none"/>
          </a:ln>
        </p:spPr>
      </p:cxnSp>
      <p:sp>
        <p:nvSpPr>
          <p:cNvPr id="55" name="Google Shape;55;p10"/>
          <p:cNvSpPr txBox="1"/>
          <p:nvPr/>
        </p:nvSpPr>
        <p:spPr>
          <a:xfrm>
            <a:off x="22706719" y="12582770"/>
            <a:ext cx="638634" cy="492440"/>
          </a:xfrm>
          <a:prstGeom prst="rect">
            <a:avLst/>
          </a:prstGeom>
          <a:noFill/>
          <a:ln>
            <a:noFill/>
          </a:ln>
        </p:spPr>
        <p:txBody>
          <a:bodyPr anchorCtr="0" anchor="t" bIns="91400" lIns="182850" spcFirstLastPara="1" rIns="182850" wrap="square" tIns="91400">
            <a:noAutofit/>
          </a:bodyPr>
          <a:lstStyle/>
          <a:p>
            <a:pPr indent="0" lvl="0" marL="0" marR="0" rtl="0" algn="ctr">
              <a:lnSpc>
                <a:spcPct val="100000"/>
              </a:lnSpc>
              <a:spcBef>
                <a:spcPts val="0"/>
              </a:spcBef>
              <a:spcAft>
                <a:spcPts val="0"/>
              </a:spcAft>
              <a:buClr>
                <a:srgbClr val="000000"/>
              </a:buClr>
              <a:buSzPts val="500"/>
              <a:buFont typeface="Arial"/>
              <a:buNone/>
            </a:pPr>
            <a:fld id="{00000000-1234-1234-1234-123412341234}" type="slidenum">
              <a:rPr b="0" i="0" lang="en-US" sz="2000" u="none" cap="none" strike="noStrike">
                <a:solidFill>
                  <a:schemeClr val="dk1"/>
                </a:solidFill>
                <a:latin typeface="Source Sans Pro"/>
                <a:ea typeface="Source Sans Pro"/>
                <a:cs typeface="Source Sans Pro"/>
                <a:sym typeface="Source Sans Pro"/>
              </a:rPr>
              <a:t>‹#›</a:t>
            </a:fld>
            <a:endParaRPr b="0" i="0" sz="2000" u="none" cap="none" strike="noStrike">
              <a:solidFill>
                <a:schemeClr val="dk1"/>
              </a:solidFill>
              <a:latin typeface="Source Sans Pro"/>
              <a:ea typeface="Source Sans Pro"/>
              <a:cs typeface="Source Sans Pro"/>
              <a:sym typeface="Source Sans Pro"/>
            </a:endParaRPr>
          </a:p>
        </p:txBody>
      </p:sp>
      <p:sp>
        <p:nvSpPr>
          <p:cNvPr id="56" name="Google Shape;56;p10"/>
          <p:cNvSpPr/>
          <p:nvPr>
            <p:ph idx="4" type="pic"/>
          </p:nvPr>
        </p:nvSpPr>
        <p:spPr>
          <a:xfrm>
            <a:off x="7016815" y="8462352"/>
            <a:ext cx="1396542" cy="2618096"/>
          </a:xfrm>
          <a:prstGeom prst="rect">
            <a:avLst/>
          </a:prstGeom>
          <a:solidFill>
            <a:schemeClr val="lt2"/>
          </a:solidFill>
          <a:ln>
            <a:noFill/>
          </a:ln>
        </p:spPr>
        <p:txBody>
          <a:bodyPr anchorCtr="0" anchor="t" bIns="91425" lIns="91425" spcFirstLastPara="1" rIns="91425" wrap="square" tIns="91425">
            <a:noAutofit/>
          </a:bodyPr>
          <a:lstStyle>
            <a:lvl1pPr lvl="0" marR="0" rtl="0" algn="l">
              <a:lnSpc>
                <a:spcPct val="90000"/>
              </a:lnSpc>
              <a:spcBef>
                <a:spcPts val="2000"/>
              </a:spcBef>
              <a:spcAft>
                <a:spcPts val="0"/>
              </a:spcAft>
              <a:buClr>
                <a:schemeClr val="dk1"/>
              </a:buClr>
              <a:buSzPts val="5600"/>
              <a:buFont typeface="Arial"/>
              <a:buChar char="•"/>
              <a:defRPr b="0" i="0" sz="5600" u="none" cap="none" strike="noStrike">
                <a:solidFill>
                  <a:schemeClr val="dk1"/>
                </a:solidFill>
                <a:latin typeface="Calibri"/>
                <a:ea typeface="Calibri"/>
                <a:cs typeface="Calibri"/>
                <a:sym typeface="Calibri"/>
              </a:defRPr>
            </a:lvl1pPr>
            <a:lvl2pPr lvl="1" marR="0" rtl="0" algn="l">
              <a:lnSpc>
                <a:spcPct val="90000"/>
              </a:lnSpc>
              <a:spcBef>
                <a:spcPts val="1000"/>
              </a:spcBef>
              <a:spcAft>
                <a:spcPts val="0"/>
              </a:spcAft>
              <a:buClr>
                <a:schemeClr val="dk1"/>
              </a:buClr>
              <a:buSzPts val="4800"/>
              <a:buFont typeface="Arial"/>
              <a:buChar char="•"/>
              <a:defRPr b="0" i="0" sz="4800" u="none" cap="none" strike="noStrike">
                <a:solidFill>
                  <a:schemeClr val="dk1"/>
                </a:solidFill>
                <a:latin typeface="Calibri"/>
                <a:ea typeface="Calibri"/>
                <a:cs typeface="Calibri"/>
                <a:sym typeface="Calibri"/>
              </a:defRPr>
            </a:lvl2pPr>
            <a:lvl3pPr lvl="2" marR="0" rtl="0" algn="l">
              <a:lnSpc>
                <a:spcPct val="90000"/>
              </a:lnSpc>
              <a:spcBef>
                <a:spcPts val="1000"/>
              </a:spcBef>
              <a:spcAft>
                <a:spcPts val="0"/>
              </a:spcAft>
              <a:buClr>
                <a:schemeClr val="dk1"/>
              </a:buClr>
              <a:buSzPts val="4000"/>
              <a:buFont typeface="Arial"/>
              <a:buChar char="•"/>
              <a:defRPr b="0" i="0" sz="4000" u="none" cap="none" strike="noStrike">
                <a:solidFill>
                  <a:schemeClr val="dk1"/>
                </a:solidFill>
                <a:latin typeface="Calibri"/>
                <a:ea typeface="Calibri"/>
                <a:cs typeface="Calibri"/>
                <a:sym typeface="Calibri"/>
              </a:defRPr>
            </a:lvl3pPr>
            <a:lvl4pPr lvl="3"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4pPr>
            <a:lvl5pPr lvl="4"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5pPr>
            <a:lvl6pPr lvl="5"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6pPr>
            <a:lvl7pPr lvl="6"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7pPr>
            <a:lvl8pPr lvl="7"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8pPr>
            <a:lvl9pPr lvl="8" marR="0" rtl="0" algn="l">
              <a:lnSpc>
                <a:spcPct val="90000"/>
              </a:lnSpc>
              <a:spcBef>
                <a:spcPts val="1000"/>
              </a:spcBef>
              <a:spcAft>
                <a:spcPts val="0"/>
              </a:spcAft>
              <a:buClr>
                <a:schemeClr val="dk1"/>
              </a:buClr>
              <a:buSzPts val="3600"/>
              <a:buFont typeface="Arial"/>
              <a:buChar char="•"/>
              <a:defRPr b="0" i="0" sz="3600" u="none" cap="none" strike="noStrike">
                <a:solidFill>
                  <a:schemeClr val="dk1"/>
                </a:solidFill>
                <a:latin typeface="Calibri"/>
                <a:ea typeface="Calibri"/>
                <a:cs typeface="Calibri"/>
                <a:sym typeface="Calibri"/>
              </a:defRPr>
            </a:lvl9pPr>
          </a:lstStyle>
          <a:p/>
        </p:txBody>
      </p:sp>
      <p:pic>
        <p:nvPicPr>
          <p:cNvPr id="57" name="Google Shape;57;p10"/>
          <p:cNvPicPr preferRelativeResize="0"/>
          <p:nvPr/>
        </p:nvPicPr>
        <p:blipFill>
          <a:blip r:embed="rId2">
            <a:alphaModFix/>
          </a:blip>
          <a:stretch>
            <a:fillRect/>
          </a:stretch>
        </p:blipFill>
        <p:spPr>
          <a:xfrm>
            <a:off x="20649750" y="416675"/>
            <a:ext cx="3240748" cy="765615"/>
          </a:xfrm>
          <a:prstGeom prst="rect">
            <a:avLst/>
          </a:prstGeom>
          <a:noFill/>
          <a:ln>
            <a:noFill/>
          </a:ln>
        </p:spPr>
      </p:pic>
      <p:pic>
        <p:nvPicPr>
          <p:cNvPr descr="A picture containing indoor&#10;&#10;Description generated with high confidence" id="58" name="Google Shape;58;p10"/>
          <p:cNvPicPr preferRelativeResize="0"/>
          <p:nvPr/>
        </p:nvPicPr>
        <p:blipFill rotWithShape="1">
          <a:blip r:embed="rId3">
            <a:alphaModFix/>
          </a:blip>
          <a:srcRect b="0" l="0" r="0" t="0"/>
          <a:stretch/>
        </p:blipFill>
        <p:spPr>
          <a:xfrm>
            <a:off x="1" y="12528110"/>
            <a:ext cx="24346294" cy="107705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withEffect" presetClass="entr" presetID="10" presetSubtype="0">
                                  <p:stCondLst>
                                    <p:cond delay="0"/>
                                  </p:stCondLst>
                                  <p:childTnLst>
                                    <p:set>
                                      <p:cBhvr>
                                        <p:cTn dur="1" fill="hold">
                                          <p:stCondLst>
                                            <p:cond delay="0"/>
                                          </p:stCondLst>
                                        </p:cTn>
                                        <p:tgtEl>
                                          <p:spTgt spid="54"/>
                                        </p:tgtEl>
                                        <p:attrNameLst>
                                          <p:attrName>style.visibility</p:attrName>
                                        </p:attrNameLst>
                                      </p:cBhvr>
                                      <p:to>
                                        <p:strVal val="visible"/>
                                      </p:to>
                                    </p:set>
                                    <p:animEffect filter="fade" transition="in">
                                      <p:cBhvr>
                                        <p:cTn dur="500"/>
                                        <p:tgtEl>
                                          <p:spTgt spid="54"/>
                                        </p:tgtEl>
                                      </p:cBhvr>
                                    </p:animEffect>
                                  </p:childTnLst>
                                </p:cTn>
                              </p:par>
                            </p:childTnLst>
                          </p:cTn>
                        </p:par>
                        <p:par>
                          <p:cTn fill="hold">
                            <p:stCondLst>
                              <p:cond delay="500"/>
                            </p:stCondLst>
                            <p:childTnLst>
                              <p:par>
                                <p:cTn fill="hold" nodeType="afterEffect" presetClass="entr" presetID="10" presetSubtype="0">
                                  <p:stCondLst>
                                    <p:cond delay="0"/>
                                  </p:stCondLst>
                                  <p:childTnLst>
                                    <p:set>
                                      <p:cBhvr>
                                        <p:cTn dur="1" fill="hold">
                                          <p:stCondLst>
                                            <p:cond delay="0"/>
                                          </p:stCondLst>
                                        </p:cTn>
                                        <p:tgtEl>
                                          <p:spTgt spid="55"/>
                                        </p:tgtEl>
                                        <p:attrNameLst>
                                          <p:attrName>style.visibility</p:attrName>
                                        </p:attrNameLst>
                                      </p:cBhvr>
                                      <p:to>
                                        <p:strVal val="visible"/>
                                      </p:to>
                                    </p:set>
                                    <p:animEffect filter="fade" transition="in">
                                      <p:cBhvr>
                                        <p:cTn dur="500"/>
                                        <p:tgtEl>
                                          <p:spTgt spid="5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6"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7.jp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2.xml"/><Relationship Id="rId3" Type="http://schemas.openxmlformats.org/officeDocument/2006/relationships/image" Target="../media/image1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3.xml"/><Relationship Id="rId3" Type="http://schemas.openxmlformats.org/officeDocument/2006/relationships/image" Target="../media/image18.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1.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7.xml"/><Relationship Id="rId3" Type="http://schemas.openxmlformats.org/officeDocument/2006/relationships/image" Target="../media/image2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1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hyperlink" Target="https://github.com/knoldus/node-hello" TargetMode="Externa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5.xml"/><Relationship Id="rId3" Type="http://schemas.openxmlformats.org/officeDocument/2006/relationships/image" Target="../media/image3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3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3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31.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3.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17.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2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xml"/><Relationship Id="rId3"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 name="Shape 99"/>
        <p:cNvGrpSpPr/>
        <p:nvPr/>
      </p:nvGrpSpPr>
      <p:grpSpPr>
        <a:xfrm>
          <a:off x="0" y="0"/>
          <a:ext cx="0" cy="0"/>
          <a:chOff x="0" y="0"/>
          <a:chExt cx="0" cy="0"/>
        </a:xfrm>
      </p:grpSpPr>
      <p:sp>
        <p:nvSpPr>
          <p:cNvPr id="100" name="Google Shape;100;p17"/>
          <p:cNvSpPr/>
          <p:nvPr/>
        </p:nvSpPr>
        <p:spPr>
          <a:xfrm>
            <a:off x="0" y="0"/>
            <a:ext cx="24384001" cy="13716000"/>
          </a:xfrm>
          <a:prstGeom prst="rect">
            <a:avLst/>
          </a:prstGeom>
          <a:gradFill>
            <a:gsLst>
              <a:gs pos="0">
                <a:srgbClr val="727272"/>
              </a:gs>
              <a:gs pos="50000">
                <a:srgbClr val="C1C1C1"/>
              </a:gs>
              <a:gs pos="100000">
                <a:srgbClr val="D6D6D6"/>
              </a:gs>
            </a:gsLst>
            <a:lin ang="16200000" scaled="0"/>
          </a:gra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3600"/>
              <a:buFont typeface="Arial"/>
              <a:buNone/>
            </a:pPr>
            <a:r>
              <a:t/>
            </a:r>
            <a:endParaRPr b="0" i="0" sz="3600" u="none" cap="none" strike="noStrike">
              <a:solidFill>
                <a:schemeClr val="lt1"/>
              </a:solidFill>
              <a:latin typeface="Calibri"/>
              <a:ea typeface="Calibri"/>
              <a:cs typeface="Calibri"/>
              <a:sym typeface="Calibri"/>
            </a:endParaRPr>
          </a:p>
        </p:txBody>
      </p:sp>
      <p:pic>
        <p:nvPicPr>
          <p:cNvPr id="101" name="Google Shape;101;p17"/>
          <p:cNvPicPr preferRelativeResize="0"/>
          <p:nvPr/>
        </p:nvPicPr>
        <p:blipFill>
          <a:blip r:embed="rId3">
            <a:alphaModFix/>
          </a:blip>
          <a:stretch>
            <a:fillRect/>
          </a:stretch>
        </p:blipFill>
        <p:spPr>
          <a:xfrm>
            <a:off x="0" y="25"/>
            <a:ext cx="24384000" cy="13716000"/>
          </a:xfrm>
          <a:prstGeom prst="rect">
            <a:avLst/>
          </a:prstGeom>
          <a:noFill/>
          <a:ln>
            <a:noFill/>
          </a:ln>
        </p:spPr>
      </p:pic>
      <p:sp>
        <p:nvSpPr>
          <p:cNvPr id="102" name="Google Shape;102;p17"/>
          <p:cNvSpPr txBox="1"/>
          <p:nvPr/>
        </p:nvSpPr>
        <p:spPr>
          <a:xfrm>
            <a:off x="1353981" y="10933616"/>
            <a:ext cx="10323900" cy="9234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None/>
            </a:pPr>
            <a:r>
              <a:rPr b="0" i="0" lang="en-US" sz="5400" u="none" cap="none" strike="noStrike">
                <a:solidFill>
                  <a:schemeClr val="lt1"/>
                </a:solidFill>
                <a:latin typeface="Poppins"/>
                <a:ea typeface="Poppins"/>
                <a:cs typeface="Poppins"/>
                <a:sym typeface="Poppins"/>
              </a:rPr>
              <a:t>Presented By: Lokesh Kumar</a:t>
            </a:r>
            <a:endParaRPr/>
          </a:p>
        </p:txBody>
      </p:sp>
      <p:sp>
        <p:nvSpPr>
          <p:cNvPr id="103" name="Google Shape;103;p17"/>
          <p:cNvSpPr txBox="1"/>
          <p:nvPr/>
        </p:nvSpPr>
        <p:spPr>
          <a:xfrm>
            <a:off x="907921" y="3827286"/>
            <a:ext cx="10838100" cy="3666900"/>
          </a:xfrm>
          <a:prstGeom prst="rect">
            <a:avLst/>
          </a:prstGeom>
          <a:noFill/>
          <a:ln>
            <a:noFill/>
          </a:ln>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en-US" sz="8000">
                <a:solidFill>
                  <a:schemeClr val="lt1"/>
                </a:solidFill>
                <a:latin typeface="Poppins Medium"/>
                <a:ea typeface="Poppins Medium"/>
                <a:cs typeface="Poppins Medium"/>
                <a:sym typeface="Poppins Medium"/>
              </a:rPr>
              <a:t>CI/CD Assignment</a:t>
            </a:r>
            <a:endParaRPr b="0" i="0" sz="8000" u="none" cap="none" strike="noStrike">
              <a:solidFill>
                <a:schemeClr val="lt1"/>
              </a:solidFill>
              <a:latin typeface="Poppins Medium"/>
              <a:ea typeface="Poppins Medium"/>
              <a:cs typeface="Poppins Medium"/>
              <a:sym typeface="Poppins Medium"/>
            </a:endParaRPr>
          </a:p>
        </p:txBody>
      </p:sp>
      <p:pic>
        <p:nvPicPr>
          <p:cNvPr id="104" name="Google Shape;104;p17"/>
          <p:cNvPicPr preferRelativeResize="0"/>
          <p:nvPr/>
        </p:nvPicPr>
        <p:blipFill>
          <a:blip r:embed="rId4">
            <a:alphaModFix/>
          </a:blip>
          <a:stretch>
            <a:fillRect/>
          </a:stretch>
        </p:blipFill>
        <p:spPr>
          <a:xfrm>
            <a:off x="907925" y="800099"/>
            <a:ext cx="4581650" cy="1095600"/>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 name="Shape 171"/>
        <p:cNvGrpSpPr/>
        <p:nvPr/>
      </p:nvGrpSpPr>
      <p:grpSpPr>
        <a:xfrm>
          <a:off x="0" y="0"/>
          <a:ext cx="0" cy="0"/>
          <a:chOff x="0" y="0"/>
          <a:chExt cx="0" cy="0"/>
        </a:xfrm>
      </p:grpSpPr>
      <p:sp>
        <p:nvSpPr>
          <p:cNvPr id="172" name="Google Shape;172;p26"/>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73" name="Google Shape;173;p26"/>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74" name="Google Shape;174;p26"/>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 name="Shape 179"/>
        <p:cNvGrpSpPr/>
        <p:nvPr/>
      </p:nvGrpSpPr>
      <p:grpSpPr>
        <a:xfrm>
          <a:off x="0" y="0"/>
          <a:ext cx="0" cy="0"/>
          <a:chOff x="0" y="0"/>
          <a:chExt cx="0" cy="0"/>
        </a:xfrm>
      </p:grpSpPr>
      <p:sp>
        <p:nvSpPr>
          <p:cNvPr id="180" name="Google Shape;180;p27"/>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81" name="Google Shape;181;p27"/>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82" name="Google Shape;182;p27"/>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7" name="Shape 187"/>
        <p:cNvGrpSpPr/>
        <p:nvPr/>
      </p:nvGrpSpPr>
      <p:grpSpPr>
        <a:xfrm>
          <a:off x="0" y="0"/>
          <a:ext cx="0" cy="0"/>
          <a:chOff x="0" y="0"/>
          <a:chExt cx="0" cy="0"/>
        </a:xfrm>
      </p:grpSpPr>
      <p:sp>
        <p:nvSpPr>
          <p:cNvPr id="188" name="Google Shape;188;p28"/>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3: Connect the terminal with Instance</a:t>
            </a:r>
            <a:endParaRPr sz="4000"/>
          </a:p>
        </p:txBody>
      </p:sp>
      <p:sp>
        <p:nvSpPr>
          <p:cNvPr id="189" name="Google Shape;189;p28"/>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90" name="Google Shape;190;p28"/>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5" name="Shape 195"/>
        <p:cNvGrpSpPr/>
        <p:nvPr/>
      </p:nvGrpSpPr>
      <p:grpSpPr>
        <a:xfrm>
          <a:off x="0" y="0"/>
          <a:ext cx="0" cy="0"/>
          <a:chOff x="0" y="0"/>
          <a:chExt cx="0" cy="0"/>
        </a:xfrm>
      </p:grpSpPr>
      <p:sp>
        <p:nvSpPr>
          <p:cNvPr id="196" name="Google Shape;196;p29"/>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4: update the super user directory ( sudo )</a:t>
            </a:r>
            <a:endParaRPr sz="4000"/>
          </a:p>
        </p:txBody>
      </p:sp>
      <p:sp>
        <p:nvSpPr>
          <p:cNvPr id="197" name="Google Shape;197;p29"/>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98" name="Google Shape;198;p29"/>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3" name="Shape 203"/>
        <p:cNvGrpSpPr/>
        <p:nvPr/>
      </p:nvGrpSpPr>
      <p:grpSpPr>
        <a:xfrm>
          <a:off x="0" y="0"/>
          <a:ext cx="0" cy="0"/>
          <a:chOff x="0" y="0"/>
          <a:chExt cx="0" cy="0"/>
        </a:xfrm>
      </p:grpSpPr>
      <p:sp>
        <p:nvSpPr>
          <p:cNvPr id="204" name="Google Shape;204;p30"/>
          <p:cNvSpPr txBox="1"/>
          <p:nvPr>
            <p:ph type="title"/>
          </p:nvPr>
        </p:nvSpPr>
        <p:spPr>
          <a:xfrm>
            <a:off x="1537500" y="21855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5: </a:t>
            </a:r>
            <a:r>
              <a:rPr lang="en-US" sz="4000"/>
              <a:t>install jdk on remote instance</a:t>
            </a:r>
            <a:endParaRPr sz="4000"/>
          </a:p>
        </p:txBody>
      </p:sp>
      <p:sp>
        <p:nvSpPr>
          <p:cNvPr id="205" name="Google Shape;205;p30"/>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06" name="Google Shape;206;p30"/>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1"/>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6: start jenkins</a:t>
            </a:r>
            <a:endParaRPr sz="4000"/>
          </a:p>
        </p:txBody>
      </p:sp>
      <p:sp>
        <p:nvSpPr>
          <p:cNvPr id="213" name="Google Shape;213;p31"/>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14" name="Google Shape;214;p31"/>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 name="Shape 219"/>
        <p:cNvGrpSpPr/>
        <p:nvPr/>
      </p:nvGrpSpPr>
      <p:grpSpPr>
        <a:xfrm>
          <a:off x="0" y="0"/>
          <a:ext cx="0" cy="0"/>
          <a:chOff x="0" y="0"/>
          <a:chExt cx="0" cy="0"/>
        </a:xfrm>
      </p:grpSpPr>
      <p:sp>
        <p:nvSpPr>
          <p:cNvPr id="220" name="Google Shape;220;p32"/>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21" name="Google Shape;221;p32"/>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22" name="Google Shape;222;p32"/>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sp>
        <p:nvSpPr>
          <p:cNvPr id="228" name="Google Shape;228;p33"/>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29" name="Google Shape;229;p33"/>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30" name="Google Shape;230;p33"/>
          <p:cNvPicPr preferRelativeResize="0"/>
          <p:nvPr/>
        </p:nvPicPr>
        <p:blipFill rotWithShape="1">
          <a:blip r:embed="rId3">
            <a:alphaModFix/>
          </a:blip>
          <a:srcRect b="29071" l="25566" r="27549" t="10563"/>
          <a:stretch/>
        </p:blipFill>
        <p:spPr>
          <a:xfrm>
            <a:off x="1676400" y="2300100"/>
            <a:ext cx="21031199" cy="102729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p34"/>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37" name="Google Shape;237;p34"/>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38" name="Google Shape;238;p34"/>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sp>
        <p:nvSpPr>
          <p:cNvPr id="244" name="Google Shape;244;p35"/>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a:t>
            </a:r>
            <a:r>
              <a:rPr lang="en-US" sz="4000"/>
              <a:t>tep 7: Create admin credentials for jenkins</a:t>
            </a:r>
            <a:endParaRPr sz="4000"/>
          </a:p>
        </p:txBody>
      </p:sp>
      <p:sp>
        <p:nvSpPr>
          <p:cNvPr id="245" name="Google Shape;245;p35"/>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46" name="Google Shape;246;p35"/>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18"/>
          <p:cNvSpPr txBox="1"/>
          <p:nvPr>
            <p:ph type="title"/>
          </p:nvPr>
        </p:nvSpPr>
        <p:spPr>
          <a:xfrm>
            <a:off x="1676400" y="663803"/>
            <a:ext cx="21031199" cy="1163097"/>
          </a:xfrm>
          <a:prstGeom prst="rect">
            <a:avLst/>
          </a:prstGeom>
          <a:noFill/>
          <a:ln>
            <a:noFill/>
          </a:ln>
        </p:spPr>
        <p:txBody>
          <a:bodyPr anchorCtr="0" anchor="t" bIns="0" lIns="0" spcFirstLastPara="1" rIns="0" wrap="square" tIns="0">
            <a:noAutofit/>
          </a:bodyPr>
          <a:lstStyle/>
          <a:p>
            <a:pPr indent="0" lvl="0" marL="0" marR="0" rtl="0" algn="ctr">
              <a:lnSpc>
                <a:spcPct val="100000"/>
              </a:lnSpc>
              <a:spcBef>
                <a:spcPts val="0"/>
              </a:spcBef>
              <a:spcAft>
                <a:spcPts val="0"/>
              </a:spcAft>
              <a:buClr>
                <a:schemeClr val="dk2"/>
              </a:buClr>
              <a:buSzPts val="7400"/>
              <a:buFont typeface="Open Sans Light"/>
              <a:buNone/>
            </a:pPr>
            <a:r>
              <a:rPr b="1" i="0" lang="en-US" sz="11500" u="none" cap="none" strike="noStrike">
                <a:solidFill>
                  <a:schemeClr val="dk2"/>
                </a:solidFill>
                <a:latin typeface="Source Sans Pro"/>
                <a:ea typeface="Source Sans Pro"/>
                <a:cs typeface="Source Sans Pro"/>
                <a:sym typeface="Source Sans Pro"/>
              </a:rPr>
              <a:t> Agenda</a:t>
            </a:r>
            <a:endParaRPr b="1" i="0" sz="11500" u="none" cap="none" strike="noStrike">
              <a:solidFill>
                <a:schemeClr val="dk2"/>
              </a:solidFill>
              <a:latin typeface="Source Sans Pro"/>
              <a:ea typeface="Source Sans Pro"/>
              <a:cs typeface="Source Sans Pro"/>
              <a:sym typeface="Source Sans Pro"/>
            </a:endParaRPr>
          </a:p>
        </p:txBody>
      </p:sp>
      <p:sp>
        <p:nvSpPr>
          <p:cNvPr id="110" name="Google Shape;110;p18"/>
          <p:cNvSpPr txBox="1"/>
          <p:nvPr>
            <p:ph idx="1" type="body"/>
          </p:nvPr>
        </p:nvSpPr>
        <p:spPr>
          <a:xfrm>
            <a:off x="1676400" y="2595028"/>
            <a:ext cx="21031200" cy="9523800"/>
          </a:xfrm>
          <a:prstGeom prst="rect">
            <a:avLst/>
          </a:prstGeom>
          <a:noFill/>
          <a:ln>
            <a:noFill/>
          </a:ln>
        </p:spPr>
        <p:txBody>
          <a:bodyPr anchorCtr="0" anchor="t" bIns="0" lIns="0" spcFirstLastPara="1" rIns="0" wrap="square" tIns="0">
            <a:noAutofit/>
          </a:bodyPr>
          <a:lstStyle/>
          <a:p>
            <a:pPr indent="-482600" lvl="0" marL="457200" rtl="0" algn="l">
              <a:lnSpc>
                <a:spcPct val="115000"/>
              </a:lnSpc>
              <a:spcBef>
                <a:spcPts val="0"/>
              </a:spcBef>
              <a:spcAft>
                <a:spcPts val="0"/>
              </a:spcAft>
              <a:buClr>
                <a:srgbClr val="000000"/>
              </a:buClr>
              <a:buSzPts val="4000"/>
              <a:buAutoNum type="arabicPeriod"/>
            </a:pPr>
            <a:r>
              <a:rPr lang="en-US" sz="4000">
                <a:solidFill>
                  <a:srgbClr val="000000"/>
                </a:solidFill>
                <a:latin typeface="Arial"/>
                <a:ea typeface="Arial"/>
                <a:cs typeface="Arial"/>
                <a:sym typeface="Arial"/>
              </a:rPr>
              <a:t>Create a Jenkins pipeline to deploy application present at: </a:t>
            </a:r>
            <a:r>
              <a:rPr lang="en-US" sz="4000" u="sng">
                <a:solidFill>
                  <a:srgbClr val="1155CC"/>
                </a:solidFill>
                <a:latin typeface="Arial"/>
                <a:ea typeface="Arial"/>
                <a:cs typeface="Arial"/>
                <a:sym typeface="Arial"/>
                <a:hlinkClick r:id="rId3">
                  <a:extLst>
                    <a:ext uri="{A12FA001-AC4F-418D-AE19-62706E023703}">
                      <ahyp:hlinkClr val="tx"/>
                    </a:ext>
                  </a:extLst>
                </a:hlinkClick>
              </a:rPr>
              <a:t>https://github.com/knoldus/node-hello</a:t>
            </a:r>
            <a:endParaRPr sz="4000">
              <a:solidFill>
                <a:srgbClr val="000000"/>
              </a:solidFill>
              <a:latin typeface="Arial"/>
              <a:ea typeface="Arial"/>
              <a:cs typeface="Arial"/>
              <a:sym typeface="Arial"/>
            </a:endParaRPr>
          </a:p>
          <a:p>
            <a:pPr indent="-482600" lvl="0" marL="457200" rtl="0" algn="l">
              <a:lnSpc>
                <a:spcPct val="115000"/>
              </a:lnSpc>
              <a:spcBef>
                <a:spcPts val="0"/>
              </a:spcBef>
              <a:spcAft>
                <a:spcPts val="0"/>
              </a:spcAft>
              <a:buClr>
                <a:srgbClr val="000000"/>
              </a:buClr>
              <a:buSzPts val="4000"/>
              <a:buAutoNum type="arabicPeriod"/>
            </a:pPr>
            <a:r>
              <a:rPr lang="en-US" sz="4000">
                <a:solidFill>
                  <a:srgbClr val="000000"/>
                </a:solidFill>
                <a:latin typeface="Arial"/>
                <a:ea typeface="Arial"/>
                <a:cs typeface="Arial"/>
                <a:sym typeface="Arial"/>
              </a:rPr>
              <a:t>Required command to run the application and the ports being used are present in the Github repository.</a:t>
            </a:r>
            <a:endParaRPr sz="4000">
              <a:solidFill>
                <a:srgbClr val="000000"/>
              </a:solidFill>
              <a:latin typeface="Arial"/>
              <a:ea typeface="Arial"/>
              <a:cs typeface="Arial"/>
              <a:sym typeface="Arial"/>
            </a:endParaRPr>
          </a:p>
          <a:p>
            <a:pPr indent="-482600" lvl="0" marL="457200" rtl="0" algn="l">
              <a:lnSpc>
                <a:spcPct val="115000"/>
              </a:lnSpc>
              <a:spcBef>
                <a:spcPts val="0"/>
              </a:spcBef>
              <a:spcAft>
                <a:spcPts val="0"/>
              </a:spcAft>
              <a:buClr>
                <a:srgbClr val="000000"/>
              </a:buClr>
              <a:buSzPts val="4000"/>
              <a:buAutoNum type="arabicPeriod"/>
            </a:pPr>
            <a:r>
              <a:rPr lang="en-US" sz="4000">
                <a:solidFill>
                  <a:srgbClr val="000000"/>
                </a:solidFill>
                <a:latin typeface="Arial"/>
                <a:ea typeface="Arial"/>
                <a:cs typeface="Arial"/>
                <a:sym typeface="Arial"/>
              </a:rPr>
              <a:t>You are required to use Jenkins </a:t>
            </a:r>
            <a:r>
              <a:rPr b="1" lang="en-US" sz="4000">
                <a:solidFill>
                  <a:srgbClr val="000000"/>
                </a:solidFill>
                <a:latin typeface="Arial"/>
                <a:ea typeface="Arial"/>
                <a:cs typeface="Arial"/>
                <a:sym typeface="Arial"/>
              </a:rPr>
              <a:t>Freestyle</a:t>
            </a:r>
            <a:r>
              <a:rPr lang="en-US" sz="4000">
                <a:solidFill>
                  <a:srgbClr val="000000"/>
                </a:solidFill>
                <a:latin typeface="Arial"/>
                <a:ea typeface="Arial"/>
                <a:cs typeface="Arial"/>
                <a:sym typeface="Arial"/>
              </a:rPr>
              <a:t> project to set this pipeline.</a:t>
            </a:r>
            <a:endParaRPr sz="4000">
              <a:solidFill>
                <a:srgbClr val="000000"/>
              </a:solidFill>
              <a:latin typeface="Arial"/>
              <a:ea typeface="Arial"/>
              <a:cs typeface="Arial"/>
              <a:sym typeface="Arial"/>
            </a:endParaRPr>
          </a:p>
          <a:p>
            <a:pPr indent="-482600" lvl="0" marL="457200" rtl="0" algn="l">
              <a:lnSpc>
                <a:spcPct val="115000"/>
              </a:lnSpc>
              <a:spcBef>
                <a:spcPts val="0"/>
              </a:spcBef>
              <a:spcAft>
                <a:spcPts val="0"/>
              </a:spcAft>
              <a:buClr>
                <a:srgbClr val="000000"/>
              </a:buClr>
              <a:buSzPts val="4000"/>
              <a:buAutoNum type="arabicPeriod"/>
            </a:pPr>
            <a:r>
              <a:rPr lang="en-US" sz="4000">
                <a:solidFill>
                  <a:srgbClr val="000000"/>
                </a:solidFill>
                <a:latin typeface="Arial"/>
                <a:ea typeface="Arial"/>
                <a:cs typeface="Arial"/>
                <a:sym typeface="Arial"/>
              </a:rPr>
              <a:t>Requirements:</a:t>
            </a:r>
            <a:endParaRPr sz="4000">
              <a:solidFill>
                <a:srgbClr val="000000"/>
              </a:solidFill>
              <a:latin typeface="Arial"/>
              <a:ea typeface="Arial"/>
              <a:cs typeface="Arial"/>
              <a:sym typeface="Arial"/>
            </a:endParaRPr>
          </a:p>
          <a:p>
            <a:pPr indent="-482600" lvl="1" marL="914400" rtl="0" algn="l">
              <a:lnSpc>
                <a:spcPct val="115000"/>
              </a:lnSpc>
              <a:spcBef>
                <a:spcPts val="0"/>
              </a:spcBef>
              <a:spcAft>
                <a:spcPts val="0"/>
              </a:spcAft>
              <a:buClr>
                <a:srgbClr val="000000"/>
              </a:buClr>
              <a:buSzPts val="4000"/>
              <a:buAutoNum type="alphaLcPeriod"/>
            </a:pPr>
            <a:r>
              <a:rPr lang="en-US" sz="4000">
                <a:solidFill>
                  <a:srgbClr val="000000"/>
                </a:solidFill>
                <a:latin typeface="Arial"/>
                <a:ea typeface="Arial"/>
                <a:cs typeface="Arial"/>
                <a:sym typeface="Arial"/>
              </a:rPr>
              <a:t>Jenkins should be set up on a Cloud </a:t>
            </a:r>
            <a:r>
              <a:rPr b="1" lang="en-US" sz="4000">
                <a:solidFill>
                  <a:srgbClr val="000000"/>
                </a:solidFill>
                <a:latin typeface="Arial"/>
                <a:ea typeface="Arial"/>
                <a:cs typeface="Arial"/>
                <a:sym typeface="Arial"/>
              </a:rPr>
              <a:t>Virtual Machine</a:t>
            </a:r>
            <a:r>
              <a:rPr lang="en-US" sz="4000">
                <a:solidFill>
                  <a:srgbClr val="000000"/>
                </a:solidFill>
                <a:latin typeface="Arial"/>
                <a:ea typeface="Arial"/>
                <a:cs typeface="Arial"/>
                <a:sym typeface="Arial"/>
              </a:rPr>
              <a:t> and not from the local system</a:t>
            </a:r>
            <a:endParaRPr sz="4000">
              <a:solidFill>
                <a:srgbClr val="000000"/>
              </a:solidFill>
              <a:latin typeface="Arial"/>
              <a:ea typeface="Arial"/>
              <a:cs typeface="Arial"/>
              <a:sym typeface="Arial"/>
            </a:endParaRPr>
          </a:p>
          <a:p>
            <a:pPr indent="-482600" lvl="1" marL="914400" rtl="0" algn="l">
              <a:lnSpc>
                <a:spcPct val="115000"/>
              </a:lnSpc>
              <a:spcBef>
                <a:spcPts val="0"/>
              </a:spcBef>
              <a:spcAft>
                <a:spcPts val="0"/>
              </a:spcAft>
              <a:buClr>
                <a:srgbClr val="000000"/>
              </a:buClr>
              <a:buSzPts val="4000"/>
              <a:buAutoNum type="alphaLcPeriod"/>
            </a:pPr>
            <a:r>
              <a:rPr lang="en-US" sz="4000">
                <a:solidFill>
                  <a:srgbClr val="000000"/>
                </a:solidFill>
                <a:latin typeface="Arial"/>
                <a:ea typeface="Arial"/>
                <a:cs typeface="Arial"/>
                <a:sym typeface="Arial"/>
              </a:rPr>
              <a:t>Any commits to the </a:t>
            </a:r>
            <a:r>
              <a:rPr b="1" lang="en-US" sz="4000">
                <a:solidFill>
                  <a:srgbClr val="000000"/>
                </a:solidFill>
                <a:latin typeface="Arial"/>
                <a:ea typeface="Arial"/>
                <a:cs typeface="Arial"/>
                <a:sym typeface="Arial"/>
              </a:rPr>
              <a:t>‘main’</a:t>
            </a:r>
            <a:r>
              <a:rPr lang="en-US" sz="4000">
                <a:solidFill>
                  <a:srgbClr val="000000"/>
                </a:solidFill>
                <a:latin typeface="Arial"/>
                <a:ea typeface="Arial"/>
                <a:cs typeface="Arial"/>
                <a:sym typeface="Arial"/>
              </a:rPr>
              <a:t> branch should trigger the job on Jenkins and start the build process</a:t>
            </a:r>
            <a:endParaRPr sz="4000">
              <a:solidFill>
                <a:srgbClr val="000000"/>
              </a:solidFill>
              <a:latin typeface="Arial"/>
              <a:ea typeface="Arial"/>
              <a:cs typeface="Arial"/>
              <a:sym typeface="Arial"/>
            </a:endParaRPr>
          </a:p>
          <a:p>
            <a:pPr indent="-482600" lvl="1" marL="914400" rtl="0" algn="l">
              <a:lnSpc>
                <a:spcPct val="115000"/>
              </a:lnSpc>
              <a:spcBef>
                <a:spcPts val="0"/>
              </a:spcBef>
              <a:spcAft>
                <a:spcPts val="0"/>
              </a:spcAft>
              <a:buClr>
                <a:srgbClr val="000000"/>
              </a:buClr>
              <a:buSzPts val="4000"/>
              <a:buAutoNum type="alphaLcPeriod"/>
            </a:pPr>
            <a:r>
              <a:rPr lang="en-US" sz="4000">
                <a:solidFill>
                  <a:srgbClr val="000000"/>
                </a:solidFill>
                <a:latin typeface="Arial"/>
                <a:ea typeface="Arial"/>
                <a:cs typeface="Arial"/>
                <a:sym typeface="Arial"/>
              </a:rPr>
              <a:t>Use Poll SCM triggers</a:t>
            </a:r>
            <a:endParaRPr sz="4000">
              <a:solidFill>
                <a:srgbClr val="000000"/>
              </a:solidFill>
              <a:latin typeface="Arial"/>
              <a:ea typeface="Arial"/>
              <a:cs typeface="Arial"/>
              <a:sym typeface="Arial"/>
            </a:endParaRPr>
          </a:p>
          <a:p>
            <a:pPr indent="-482600" lvl="1" marL="914400" rtl="0" algn="l">
              <a:lnSpc>
                <a:spcPct val="115000"/>
              </a:lnSpc>
              <a:spcBef>
                <a:spcPts val="0"/>
              </a:spcBef>
              <a:spcAft>
                <a:spcPts val="0"/>
              </a:spcAft>
              <a:buClr>
                <a:srgbClr val="000000"/>
              </a:buClr>
              <a:buSzPts val="4000"/>
              <a:buAutoNum type="alphaLcPeriod"/>
            </a:pPr>
            <a:r>
              <a:rPr lang="en-US" sz="4000">
                <a:solidFill>
                  <a:srgbClr val="000000"/>
                </a:solidFill>
                <a:latin typeface="Arial"/>
                <a:ea typeface="Arial"/>
                <a:cs typeface="Arial"/>
                <a:sym typeface="Arial"/>
              </a:rPr>
              <a:t>The first part of the Jenkins job should be creating the </a:t>
            </a:r>
            <a:r>
              <a:rPr b="1" lang="en-US" sz="4000">
                <a:solidFill>
                  <a:srgbClr val="000000"/>
                </a:solidFill>
                <a:latin typeface="Arial"/>
                <a:ea typeface="Arial"/>
                <a:cs typeface="Arial"/>
                <a:sym typeface="Arial"/>
              </a:rPr>
              <a:t>package</a:t>
            </a:r>
            <a:endParaRPr b="1" sz="4000">
              <a:solidFill>
                <a:srgbClr val="000000"/>
              </a:solidFill>
              <a:latin typeface="Arial"/>
              <a:ea typeface="Arial"/>
              <a:cs typeface="Arial"/>
              <a:sym typeface="Arial"/>
            </a:endParaRPr>
          </a:p>
          <a:p>
            <a:pPr indent="-482600" lvl="1" marL="914400" rtl="0" algn="l">
              <a:lnSpc>
                <a:spcPct val="115000"/>
              </a:lnSpc>
              <a:spcBef>
                <a:spcPts val="0"/>
              </a:spcBef>
              <a:spcAft>
                <a:spcPts val="0"/>
              </a:spcAft>
              <a:buClr>
                <a:srgbClr val="000000"/>
              </a:buClr>
              <a:buSzPts val="4000"/>
              <a:buAutoNum type="alphaLcPeriod"/>
            </a:pPr>
            <a:r>
              <a:rPr lang="en-US" sz="4000">
                <a:solidFill>
                  <a:srgbClr val="000000"/>
                </a:solidFill>
                <a:latin typeface="Arial"/>
                <a:ea typeface="Arial"/>
                <a:cs typeface="Arial"/>
                <a:sym typeface="Arial"/>
              </a:rPr>
              <a:t>The second part of the Jenkins job will be to send the package to another VM and run it there</a:t>
            </a:r>
            <a:endParaRPr sz="4000">
              <a:solidFill>
                <a:srgbClr val="000000"/>
              </a:solidFill>
              <a:latin typeface="Arial"/>
              <a:ea typeface="Arial"/>
              <a:cs typeface="Arial"/>
              <a:sym typeface="Arial"/>
            </a:endParaRPr>
          </a:p>
          <a:p>
            <a:pPr indent="-482600" lvl="0" marL="457200" rtl="0" algn="l">
              <a:lnSpc>
                <a:spcPct val="115000"/>
              </a:lnSpc>
              <a:spcBef>
                <a:spcPts val="0"/>
              </a:spcBef>
              <a:spcAft>
                <a:spcPts val="0"/>
              </a:spcAft>
              <a:buClr>
                <a:srgbClr val="000000"/>
              </a:buClr>
              <a:buSzPts val="4000"/>
              <a:buAutoNum type="arabicPeriod"/>
            </a:pPr>
            <a:r>
              <a:rPr lang="en-US" sz="4000">
                <a:solidFill>
                  <a:srgbClr val="000000"/>
                </a:solidFill>
                <a:latin typeface="Arial"/>
                <a:ea typeface="Arial"/>
                <a:cs typeface="Arial"/>
                <a:sym typeface="Arial"/>
              </a:rPr>
              <a:t>The </a:t>
            </a:r>
            <a:r>
              <a:rPr b="1" lang="en-US" sz="4000">
                <a:solidFill>
                  <a:srgbClr val="000000"/>
                </a:solidFill>
                <a:latin typeface="Arial"/>
                <a:ea typeface="Arial"/>
                <a:cs typeface="Arial"/>
                <a:sym typeface="Arial"/>
              </a:rPr>
              <a:t>validations</a:t>
            </a:r>
            <a:r>
              <a:rPr lang="en-US" sz="4000">
                <a:solidFill>
                  <a:srgbClr val="000000"/>
                </a:solidFill>
                <a:latin typeface="Arial"/>
                <a:ea typeface="Arial"/>
                <a:cs typeface="Arial"/>
                <a:sym typeface="Arial"/>
              </a:rPr>
              <a:t> can be performed by hitting endpoints: &lt;VM_IP&gt;:3000 or &lt;VM_IP&gt;:3001</a:t>
            </a:r>
            <a:endParaRPr sz="4000">
              <a:solidFill>
                <a:srgbClr val="000000"/>
              </a:solidFill>
              <a:latin typeface="Arial"/>
              <a:ea typeface="Arial"/>
              <a:cs typeface="Arial"/>
              <a:sym typeface="Arial"/>
            </a:endParaRPr>
          </a:p>
          <a:p>
            <a:pPr indent="0" lvl="0" marL="0" marR="0" rtl="0" algn="l">
              <a:lnSpc>
                <a:spcPct val="115000"/>
              </a:lnSpc>
              <a:spcBef>
                <a:spcPts val="0"/>
              </a:spcBef>
              <a:spcAft>
                <a:spcPts val="0"/>
              </a:spcAft>
              <a:buClr>
                <a:schemeClr val="dk2"/>
              </a:buClr>
              <a:buSzPts val="2800"/>
              <a:buFont typeface="Arial"/>
              <a:buNone/>
            </a:pPr>
            <a:r>
              <a:t/>
            </a:r>
            <a:endParaRPr sz="4000">
              <a:solidFill>
                <a:srgbClr val="3C4043"/>
              </a:solidFill>
              <a:latin typeface="Roboto"/>
              <a:ea typeface="Roboto"/>
              <a:cs typeface="Roboto"/>
              <a:sym typeface="Roboto"/>
            </a:endParaRPr>
          </a:p>
        </p:txBody>
      </p:sp>
      <p:pic>
        <p:nvPicPr>
          <p:cNvPr id="111" name="Google Shape;111;p18"/>
          <p:cNvPicPr preferRelativeResize="0"/>
          <p:nvPr/>
        </p:nvPicPr>
        <p:blipFill>
          <a:blip r:embed="rId4">
            <a:alphaModFix/>
          </a:blip>
          <a:stretch>
            <a:fillRect/>
          </a:stretch>
        </p:blipFill>
        <p:spPr>
          <a:xfrm>
            <a:off x="20649750" y="416675"/>
            <a:ext cx="3240748" cy="76561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sp>
        <p:nvSpPr>
          <p:cNvPr id="252" name="Google Shape;252;p36"/>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53" name="Google Shape;253;p36"/>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54" name="Google Shape;254;p36"/>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37"/>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61" name="Google Shape;261;p37"/>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62" name="Google Shape;262;p37"/>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7" name="Shape 267"/>
        <p:cNvGrpSpPr/>
        <p:nvPr/>
      </p:nvGrpSpPr>
      <p:grpSpPr>
        <a:xfrm>
          <a:off x="0" y="0"/>
          <a:ext cx="0" cy="0"/>
          <a:chOff x="0" y="0"/>
          <a:chExt cx="0" cy="0"/>
        </a:xfrm>
      </p:grpSpPr>
      <p:sp>
        <p:nvSpPr>
          <p:cNvPr id="268" name="Google Shape;268;p38"/>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8: login to jenkins</a:t>
            </a:r>
            <a:endParaRPr sz="4000"/>
          </a:p>
        </p:txBody>
      </p:sp>
      <p:sp>
        <p:nvSpPr>
          <p:cNvPr id="269" name="Google Shape;269;p38"/>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70" name="Google Shape;270;p38"/>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5" name="Shape 275"/>
        <p:cNvGrpSpPr/>
        <p:nvPr/>
      </p:nvGrpSpPr>
      <p:grpSpPr>
        <a:xfrm>
          <a:off x="0" y="0"/>
          <a:ext cx="0" cy="0"/>
          <a:chOff x="0" y="0"/>
          <a:chExt cx="0" cy="0"/>
        </a:xfrm>
      </p:grpSpPr>
      <p:sp>
        <p:nvSpPr>
          <p:cNvPr id="276" name="Google Shape;276;p39"/>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9: Create a freestyle project</a:t>
            </a:r>
            <a:endParaRPr sz="4000"/>
          </a:p>
        </p:txBody>
      </p:sp>
      <p:sp>
        <p:nvSpPr>
          <p:cNvPr id="277" name="Google Shape;277;p39"/>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78" name="Google Shape;278;p39"/>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3" name="Shape 283"/>
        <p:cNvGrpSpPr/>
        <p:nvPr/>
      </p:nvGrpSpPr>
      <p:grpSpPr>
        <a:xfrm>
          <a:off x="0" y="0"/>
          <a:ext cx="0" cy="0"/>
          <a:chOff x="0" y="0"/>
          <a:chExt cx="0" cy="0"/>
        </a:xfrm>
      </p:grpSpPr>
      <p:sp>
        <p:nvSpPr>
          <p:cNvPr id="284" name="Google Shape;284;p40"/>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10: configure all setting and apply</a:t>
            </a:r>
            <a:endParaRPr sz="4000"/>
          </a:p>
        </p:txBody>
      </p:sp>
      <p:sp>
        <p:nvSpPr>
          <p:cNvPr id="285" name="Google Shape;285;p40"/>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86" name="Google Shape;286;p40"/>
          <p:cNvPicPr preferRelativeResize="0"/>
          <p:nvPr/>
        </p:nvPicPr>
        <p:blipFill>
          <a:blip r:embed="rId3">
            <a:alphaModFix/>
          </a:blip>
          <a:stretch>
            <a:fillRect/>
          </a:stretch>
        </p:blipFill>
        <p:spPr>
          <a:xfrm>
            <a:off x="1676400" y="2300100"/>
            <a:ext cx="21031199" cy="102729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41"/>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293" name="Google Shape;293;p41"/>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294" name="Google Shape;294;p41"/>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42"/>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11: Install all the required packages</a:t>
            </a:r>
            <a:endParaRPr sz="4000"/>
          </a:p>
        </p:txBody>
      </p:sp>
      <p:sp>
        <p:nvSpPr>
          <p:cNvPr id="301" name="Google Shape;301;p42"/>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302" name="Google Shape;302;p42"/>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43"/>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12: Add inbound rule for 3000-3001 port</a:t>
            </a:r>
            <a:endParaRPr sz="4000"/>
          </a:p>
        </p:txBody>
      </p:sp>
      <p:sp>
        <p:nvSpPr>
          <p:cNvPr id="309" name="Google Shape;309;p43"/>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310" name="Google Shape;310;p43"/>
          <p:cNvPicPr preferRelativeResize="0"/>
          <p:nvPr/>
        </p:nvPicPr>
        <p:blipFill>
          <a:blip r:embed="rId3">
            <a:alphaModFix/>
          </a:blip>
          <a:stretch>
            <a:fillRect/>
          </a:stretch>
        </p:blipFill>
        <p:spPr>
          <a:xfrm>
            <a:off x="1676400" y="2300100"/>
            <a:ext cx="21031199" cy="1027290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4"/>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13: Build the project</a:t>
            </a:r>
            <a:endParaRPr sz="4000"/>
          </a:p>
        </p:txBody>
      </p:sp>
      <p:sp>
        <p:nvSpPr>
          <p:cNvPr id="317" name="Google Shape;317;p44"/>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318" name="Google Shape;318;p44"/>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3" name="Shape 323"/>
        <p:cNvGrpSpPr/>
        <p:nvPr/>
      </p:nvGrpSpPr>
      <p:grpSpPr>
        <a:xfrm>
          <a:off x="0" y="0"/>
          <a:ext cx="0" cy="0"/>
          <a:chOff x="0" y="0"/>
          <a:chExt cx="0" cy="0"/>
        </a:xfrm>
      </p:grpSpPr>
      <p:sp>
        <p:nvSpPr>
          <p:cNvPr id="324" name="Google Shape;324;p45"/>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14: Execute the final result at </a:t>
            </a:r>
            <a:r>
              <a:rPr lang="en-US" sz="4000"/>
              <a:t>public</a:t>
            </a:r>
            <a:r>
              <a:rPr lang="en-US" sz="4000"/>
              <a:t> IP</a:t>
            </a:r>
            <a:endParaRPr sz="4000"/>
          </a:p>
          <a:p>
            <a:pPr indent="0" lvl="0" marL="0" rtl="0" algn="ctr">
              <a:spcBef>
                <a:spcPts val="0"/>
              </a:spcBef>
              <a:spcAft>
                <a:spcPts val="0"/>
              </a:spcAft>
              <a:buNone/>
            </a:pPr>
            <a:r>
              <a:rPr lang="en-US" sz="4000"/>
              <a:t>http://18.216.186.116:3001/</a:t>
            </a:r>
            <a:endParaRPr sz="4000"/>
          </a:p>
        </p:txBody>
      </p:sp>
      <p:pic>
        <p:nvPicPr>
          <p:cNvPr id="325" name="Google Shape;325;p45"/>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19"/>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1: Create an Instance on AWS</a:t>
            </a:r>
            <a:endParaRPr sz="4000"/>
          </a:p>
        </p:txBody>
      </p:sp>
      <p:pic>
        <p:nvPicPr>
          <p:cNvPr id="118" name="Google Shape;118;p19"/>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46"/>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http://18.216.186.116:3000/</a:t>
            </a:r>
            <a:endParaRPr sz="4000"/>
          </a:p>
        </p:txBody>
      </p:sp>
      <p:sp>
        <p:nvSpPr>
          <p:cNvPr id="332" name="Google Shape;332;p46"/>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333" name="Google Shape;333;p46"/>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7"/>
          <p:cNvSpPr txBox="1"/>
          <p:nvPr/>
        </p:nvSpPr>
        <p:spPr>
          <a:xfrm>
            <a:off x="6493878" y="4436022"/>
            <a:ext cx="11396100" cy="3397800"/>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13800"/>
              <a:buFont typeface="Arial"/>
              <a:buNone/>
            </a:pPr>
            <a:r>
              <a:rPr b="0" i="0" lang="en-US" sz="13800" u="none" cap="none" strike="noStrike">
                <a:solidFill>
                  <a:schemeClr val="lt1"/>
                </a:solidFill>
                <a:latin typeface="Poppins Medium"/>
                <a:ea typeface="Poppins Medium"/>
                <a:cs typeface="Poppins Medium"/>
                <a:sym typeface="Poppins Medium"/>
              </a:rPr>
              <a:t>Thank You !</a:t>
            </a:r>
            <a:endParaRPr b="0" i="0" sz="2000" u="none" cap="none" strike="noStrike">
              <a:solidFill>
                <a:srgbClr val="000000"/>
              </a:solidFill>
              <a:latin typeface="Poppins Medium"/>
              <a:ea typeface="Poppins Medium"/>
              <a:cs typeface="Poppins Medium"/>
              <a:sym typeface="Poppins Medium"/>
            </a:endParaRPr>
          </a:p>
        </p:txBody>
      </p:sp>
      <p:sp>
        <p:nvSpPr>
          <p:cNvPr id="340" name="Google Shape;340;p47"/>
          <p:cNvSpPr txBox="1"/>
          <p:nvPr/>
        </p:nvSpPr>
        <p:spPr>
          <a:xfrm>
            <a:off x="6493878" y="8235348"/>
            <a:ext cx="11396245" cy="652102"/>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3800"/>
              <a:buFont typeface="Arial"/>
              <a:buNone/>
            </a:pPr>
            <a:r>
              <a:rPr b="0" i="0" lang="en-US" sz="3800" u="none" cap="none" strike="noStrike">
                <a:solidFill>
                  <a:schemeClr val="lt1"/>
                </a:solidFill>
                <a:latin typeface="Open Sans Light"/>
                <a:ea typeface="Open Sans Light"/>
                <a:cs typeface="Open Sans Light"/>
                <a:sym typeface="Open Sans Light"/>
              </a:rPr>
              <a:t>Get in touch with us:</a:t>
            </a:r>
            <a:endParaRPr b="0" i="0" sz="1400" u="none" cap="none" strike="noStrike">
              <a:solidFill>
                <a:srgbClr val="000000"/>
              </a:solidFill>
              <a:latin typeface="Arial"/>
              <a:ea typeface="Arial"/>
              <a:cs typeface="Arial"/>
              <a:sym typeface="Arial"/>
            </a:endParaRPr>
          </a:p>
        </p:txBody>
      </p:sp>
      <p:sp>
        <p:nvSpPr>
          <p:cNvPr id="341" name="Google Shape;341;p47"/>
          <p:cNvSpPr txBox="1"/>
          <p:nvPr/>
        </p:nvSpPr>
        <p:spPr>
          <a:xfrm>
            <a:off x="6615121" y="9546576"/>
            <a:ext cx="11396245" cy="886397"/>
          </a:xfrm>
          <a:prstGeom prst="rect">
            <a:avLst/>
          </a:prstGeom>
          <a:noFill/>
          <a:ln>
            <a:noFill/>
          </a:ln>
        </p:spPr>
        <p:txBody>
          <a:bodyPr anchorCtr="0" anchor="t" bIns="0" lIns="0" spcFirstLastPara="1" rIns="0" wrap="square" tIns="0">
            <a:noAutofit/>
          </a:bodyPr>
          <a:lstStyle/>
          <a:p>
            <a:pPr indent="0" lvl="0" marL="0" marR="0" rtl="0" algn="ctr">
              <a:lnSpc>
                <a:spcPct val="120000"/>
              </a:lnSpc>
              <a:spcBef>
                <a:spcPts val="0"/>
              </a:spcBef>
              <a:spcAft>
                <a:spcPts val="0"/>
              </a:spcAft>
              <a:buClr>
                <a:srgbClr val="000000"/>
              </a:buClr>
              <a:buSzPts val="2400"/>
              <a:buFont typeface="Arial"/>
              <a:buNone/>
            </a:pPr>
            <a:r>
              <a:rPr b="0" i="0" lang="en-US" sz="2400" u="none" cap="none" strike="noStrike">
                <a:solidFill>
                  <a:schemeClr val="lt1"/>
                </a:solidFill>
                <a:latin typeface="Open Sans Light"/>
                <a:ea typeface="Open Sans Light"/>
                <a:cs typeface="Open Sans Light"/>
                <a:sym typeface="Open Sans Light"/>
              </a:rPr>
              <a:t>Lorem Studio, Lord Building</a:t>
            </a:r>
            <a:endParaRPr b="0" i="0" sz="1400" u="none" cap="none" strike="noStrike">
              <a:solidFill>
                <a:srgbClr val="000000"/>
              </a:solidFill>
              <a:latin typeface="Arial"/>
              <a:ea typeface="Arial"/>
              <a:cs typeface="Arial"/>
              <a:sym typeface="Arial"/>
            </a:endParaRPr>
          </a:p>
          <a:p>
            <a:pPr indent="0" lvl="0" marL="0" marR="0" rtl="0" algn="ctr">
              <a:lnSpc>
                <a:spcPct val="120000"/>
              </a:lnSpc>
              <a:spcBef>
                <a:spcPts val="0"/>
              </a:spcBef>
              <a:spcAft>
                <a:spcPts val="0"/>
              </a:spcAft>
              <a:buClr>
                <a:srgbClr val="000000"/>
              </a:buClr>
              <a:buSzPts val="2400"/>
              <a:buFont typeface="Arial"/>
              <a:buNone/>
            </a:pPr>
            <a:r>
              <a:rPr b="0" i="0" lang="en-US" sz="2400" u="none" cap="none" strike="noStrike">
                <a:solidFill>
                  <a:schemeClr val="lt1"/>
                </a:solidFill>
                <a:latin typeface="Open Sans Light"/>
                <a:ea typeface="Open Sans Light"/>
                <a:cs typeface="Open Sans Light"/>
                <a:sym typeface="Open Sans Light"/>
              </a:rPr>
              <a:t>D4456, LA, USA</a:t>
            </a:r>
            <a:endParaRPr b="0" i="0" sz="2400" u="none" cap="none" strike="noStrike">
              <a:solidFill>
                <a:schemeClr val="lt1"/>
              </a:solidFill>
              <a:latin typeface="Open Sans Light"/>
              <a:ea typeface="Open Sans Light"/>
              <a:cs typeface="Open Sans Light"/>
              <a:sym typeface="Open Sans Light"/>
            </a:endParaRPr>
          </a:p>
        </p:txBody>
      </p:sp>
      <p:grpSp>
        <p:nvGrpSpPr>
          <p:cNvPr id="342" name="Google Shape;342;p47"/>
          <p:cNvGrpSpPr/>
          <p:nvPr/>
        </p:nvGrpSpPr>
        <p:grpSpPr>
          <a:xfrm>
            <a:off x="10621077" y="11001459"/>
            <a:ext cx="3127036" cy="634487"/>
            <a:chOff x="8910638" y="8242300"/>
            <a:chExt cx="4545691" cy="922338"/>
          </a:xfrm>
        </p:grpSpPr>
        <p:sp>
          <p:nvSpPr>
            <p:cNvPr id="343" name="Google Shape;343;p47"/>
            <p:cNvSpPr/>
            <p:nvPr/>
          </p:nvSpPr>
          <p:spPr>
            <a:xfrm>
              <a:off x="10125075" y="8242300"/>
              <a:ext cx="922337" cy="922338"/>
            </a:xfrm>
            <a:custGeom>
              <a:rect b="b" l="l" r="r" t="t"/>
              <a:pathLst>
                <a:path extrusionOk="0" h="2585" w="2585">
                  <a:moveTo>
                    <a:pt x="2585" y="540"/>
                  </a:moveTo>
                  <a:cubicBezTo>
                    <a:pt x="2585" y="2045"/>
                    <a:pt x="2585" y="2045"/>
                    <a:pt x="2585" y="2045"/>
                  </a:cubicBezTo>
                  <a:cubicBezTo>
                    <a:pt x="2585" y="2342"/>
                    <a:pt x="2342" y="2585"/>
                    <a:pt x="2045" y="2585"/>
                  </a:cubicBezTo>
                  <a:cubicBezTo>
                    <a:pt x="1227" y="2585"/>
                    <a:pt x="1227" y="2585"/>
                    <a:pt x="1227" y="2585"/>
                  </a:cubicBezTo>
                  <a:cubicBezTo>
                    <a:pt x="1207" y="2585"/>
                    <a:pt x="1192" y="2569"/>
                    <a:pt x="1192" y="2550"/>
                  </a:cubicBezTo>
                  <a:cubicBezTo>
                    <a:pt x="1192" y="2530"/>
                    <a:pt x="1207" y="2515"/>
                    <a:pt x="1227" y="2515"/>
                  </a:cubicBezTo>
                  <a:cubicBezTo>
                    <a:pt x="2045" y="2515"/>
                    <a:pt x="2045" y="2515"/>
                    <a:pt x="2045" y="2515"/>
                  </a:cubicBezTo>
                  <a:cubicBezTo>
                    <a:pt x="2304" y="2515"/>
                    <a:pt x="2515" y="2304"/>
                    <a:pt x="2515" y="2045"/>
                  </a:cubicBezTo>
                  <a:cubicBezTo>
                    <a:pt x="2515" y="540"/>
                    <a:pt x="2515" y="540"/>
                    <a:pt x="2515" y="540"/>
                  </a:cubicBezTo>
                  <a:cubicBezTo>
                    <a:pt x="2515" y="281"/>
                    <a:pt x="2304" y="70"/>
                    <a:pt x="2045" y="70"/>
                  </a:cubicBezTo>
                  <a:cubicBezTo>
                    <a:pt x="540" y="70"/>
                    <a:pt x="540" y="70"/>
                    <a:pt x="540" y="70"/>
                  </a:cubicBezTo>
                  <a:cubicBezTo>
                    <a:pt x="281" y="70"/>
                    <a:pt x="70" y="281"/>
                    <a:pt x="70" y="540"/>
                  </a:cubicBezTo>
                  <a:cubicBezTo>
                    <a:pt x="70" y="2045"/>
                    <a:pt x="70" y="2045"/>
                    <a:pt x="70" y="2045"/>
                  </a:cubicBezTo>
                  <a:cubicBezTo>
                    <a:pt x="70" y="2304"/>
                    <a:pt x="281" y="2515"/>
                    <a:pt x="540" y="2515"/>
                  </a:cubicBezTo>
                  <a:cubicBezTo>
                    <a:pt x="946" y="2515"/>
                    <a:pt x="946" y="2515"/>
                    <a:pt x="946" y="2515"/>
                  </a:cubicBezTo>
                  <a:cubicBezTo>
                    <a:pt x="946" y="1537"/>
                    <a:pt x="946" y="1537"/>
                    <a:pt x="946" y="1537"/>
                  </a:cubicBezTo>
                  <a:cubicBezTo>
                    <a:pt x="809" y="1537"/>
                    <a:pt x="809" y="1537"/>
                    <a:pt x="809" y="1537"/>
                  </a:cubicBezTo>
                  <a:cubicBezTo>
                    <a:pt x="790" y="1537"/>
                    <a:pt x="774" y="1521"/>
                    <a:pt x="774" y="1502"/>
                  </a:cubicBezTo>
                  <a:cubicBezTo>
                    <a:pt x="774" y="1163"/>
                    <a:pt x="774" y="1163"/>
                    <a:pt x="774" y="1163"/>
                  </a:cubicBezTo>
                  <a:cubicBezTo>
                    <a:pt x="774" y="1144"/>
                    <a:pt x="790" y="1128"/>
                    <a:pt x="809" y="1128"/>
                  </a:cubicBezTo>
                  <a:cubicBezTo>
                    <a:pt x="946" y="1128"/>
                    <a:pt x="946" y="1128"/>
                    <a:pt x="946" y="1128"/>
                  </a:cubicBezTo>
                  <a:cubicBezTo>
                    <a:pt x="946" y="888"/>
                    <a:pt x="946" y="888"/>
                    <a:pt x="946" y="888"/>
                  </a:cubicBezTo>
                  <a:cubicBezTo>
                    <a:pt x="946" y="639"/>
                    <a:pt x="1148" y="437"/>
                    <a:pt x="1396" y="437"/>
                  </a:cubicBezTo>
                  <a:cubicBezTo>
                    <a:pt x="1776" y="437"/>
                    <a:pt x="1776" y="437"/>
                    <a:pt x="1776" y="437"/>
                  </a:cubicBezTo>
                  <a:cubicBezTo>
                    <a:pt x="1795" y="437"/>
                    <a:pt x="1810" y="453"/>
                    <a:pt x="1810" y="472"/>
                  </a:cubicBezTo>
                  <a:cubicBezTo>
                    <a:pt x="1810" y="870"/>
                    <a:pt x="1810" y="870"/>
                    <a:pt x="1810" y="870"/>
                  </a:cubicBezTo>
                  <a:cubicBezTo>
                    <a:pt x="1810" y="889"/>
                    <a:pt x="1795" y="905"/>
                    <a:pt x="1776" y="905"/>
                  </a:cubicBezTo>
                  <a:cubicBezTo>
                    <a:pt x="1570" y="905"/>
                    <a:pt x="1570" y="905"/>
                    <a:pt x="1570" y="905"/>
                  </a:cubicBezTo>
                  <a:cubicBezTo>
                    <a:pt x="1518" y="905"/>
                    <a:pt x="1476" y="947"/>
                    <a:pt x="1476" y="999"/>
                  </a:cubicBezTo>
                  <a:cubicBezTo>
                    <a:pt x="1476" y="1128"/>
                    <a:pt x="1476" y="1128"/>
                    <a:pt x="1476" y="1128"/>
                  </a:cubicBezTo>
                  <a:cubicBezTo>
                    <a:pt x="1776" y="1128"/>
                    <a:pt x="1776" y="1128"/>
                    <a:pt x="1776" y="1128"/>
                  </a:cubicBezTo>
                  <a:cubicBezTo>
                    <a:pt x="1795" y="1128"/>
                    <a:pt x="1810" y="1144"/>
                    <a:pt x="1810" y="1163"/>
                  </a:cubicBezTo>
                  <a:cubicBezTo>
                    <a:pt x="1810" y="1502"/>
                    <a:pt x="1810" y="1502"/>
                    <a:pt x="1810" y="1502"/>
                  </a:cubicBezTo>
                  <a:cubicBezTo>
                    <a:pt x="1810" y="1521"/>
                    <a:pt x="1795" y="1537"/>
                    <a:pt x="1776" y="1537"/>
                  </a:cubicBezTo>
                  <a:cubicBezTo>
                    <a:pt x="1476" y="1537"/>
                    <a:pt x="1476" y="1537"/>
                    <a:pt x="1476" y="1537"/>
                  </a:cubicBezTo>
                  <a:cubicBezTo>
                    <a:pt x="1480" y="2311"/>
                    <a:pt x="1480" y="2311"/>
                    <a:pt x="1480" y="2311"/>
                  </a:cubicBezTo>
                  <a:cubicBezTo>
                    <a:pt x="2008" y="2311"/>
                    <a:pt x="2008" y="2311"/>
                    <a:pt x="2008" y="2311"/>
                  </a:cubicBezTo>
                  <a:cubicBezTo>
                    <a:pt x="2175" y="2311"/>
                    <a:pt x="2311" y="2175"/>
                    <a:pt x="2311" y="2008"/>
                  </a:cubicBezTo>
                  <a:cubicBezTo>
                    <a:pt x="2311" y="564"/>
                    <a:pt x="2311" y="564"/>
                    <a:pt x="2311" y="564"/>
                  </a:cubicBezTo>
                  <a:cubicBezTo>
                    <a:pt x="2311" y="397"/>
                    <a:pt x="2175" y="261"/>
                    <a:pt x="2008" y="261"/>
                  </a:cubicBezTo>
                  <a:cubicBezTo>
                    <a:pt x="577" y="261"/>
                    <a:pt x="577" y="261"/>
                    <a:pt x="577" y="261"/>
                  </a:cubicBezTo>
                  <a:cubicBezTo>
                    <a:pt x="410" y="261"/>
                    <a:pt x="274" y="397"/>
                    <a:pt x="274" y="564"/>
                  </a:cubicBezTo>
                  <a:cubicBezTo>
                    <a:pt x="274" y="2008"/>
                    <a:pt x="274" y="2008"/>
                    <a:pt x="274" y="2008"/>
                  </a:cubicBezTo>
                  <a:cubicBezTo>
                    <a:pt x="274" y="2175"/>
                    <a:pt x="410" y="2311"/>
                    <a:pt x="577" y="2311"/>
                  </a:cubicBezTo>
                  <a:cubicBezTo>
                    <a:pt x="783" y="2311"/>
                    <a:pt x="783" y="2311"/>
                    <a:pt x="783" y="2311"/>
                  </a:cubicBezTo>
                  <a:cubicBezTo>
                    <a:pt x="803" y="2311"/>
                    <a:pt x="818" y="2326"/>
                    <a:pt x="818" y="2345"/>
                  </a:cubicBezTo>
                  <a:cubicBezTo>
                    <a:pt x="818" y="2365"/>
                    <a:pt x="803" y="2380"/>
                    <a:pt x="783" y="2380"/>
                  </a:cubicBezTo>
                  <a:cubicBezTo>
                    <a:pt x="577" y="2380"/>
                    <a:pt x="577" y="2380"/>
                    <a:pt x="577" y="2380"/>
                  </a:cubicBezTo>
                  <a:cubicBezTo>
                    <a:pt x="371" y="2380"/>
                    <a:pt x="204" y="2213"/>
                    <a:pt x="204" y="2008"/>
                  </a:cubicBezTo>
                  <a:cubicBezTo>
                    <a:pt x="204" y="564"/>
                    <a:pt x="204" y="564"/>
                    <a:pt x="204" y="564"/>
                  </a:cubicBezTo>
                  <a:cubicBezTo>
                    <a:pt x="204" y="358"/>
                    <a:pt x="371" y="191"/>
                    <a:pt x="577" y="191"/>
                  </a:cubicBezTo>
                  <a:cubicBezTo>
                    <a:pt x="2008" y="191"/>
                    <a:pt x="2008" y="191"/>
                    <a:pt x="2008" y="191"/>
                  </a:cubicBezTo>
                  <a:cubicBezTo>
                    <a:pt x="2213" y="191"/>
                    <a:pt x="2380" y="358"/>
                    <a:pt x="2380" y="564"/>
                  </a:cubicBezTo>
                  <a:cubicBezTo>
                    <a:pt x="2380" y="2008"/>
                    <a:pt x="2380" y="2008"/>
                    <a:pt x="2380" y="2008"/>
                  </a:cubicBezTo>
                  <a:cubicBezTo>
                    <a:pt x="2380" y="2213"/>
                    <a:pt x="2213" y="2380"/>
                    <a:pt x="2008" y="2380"/>
                  </a:cubicBezTo>
                  <a:cubicBezTo>
                    <a:pt x="1445" y="2380"/>
                    <a:pt x="1445" y="2380"/>
                    <a:pt x="1445" y="2380"/>
                  </a:cubicBezTo>
                  <a:cubicBezTo>
                    <a:pt x="1426" y="2380"/>
                    <a:pt x="1410" y="2365"/>
                    <a:pt x="1410" y="2346"/>
                  </a:cubicBezTo>
                  <a:cubicBezTo>
                    <a:pt x="1406" y="1502"/>
                    <a:pt x="1406" y="1502"/>
                    <a:pt x="1406" y="1502"/>
                  </a:cubicBezTo>
                  <a:cubicBezTo>
                    <a:pt x="1406" y="1493"/>
                    <a:pt x="1410" y="1484"/>
                    <a:pt x="1417" y="1477"/>
                  </a:cubicBezTo>
                  <a:cubicBezTo>
                    <a:pt x="1423" y="1471"/>
                    <a:pt x="1432" y="1467"/>
                    <a:pt x="1441" y="1467"/>
                  </a:cubicBezTo>
                  <a:cubicBezTo>
                    <a:pt x="1741" y="1467"/>
                    <a:pt x="1741" y="1467"/>
                    <a:pt x="1741" y="1467"/>
                  </a:cubicBezTo>
                  <a:cubicBezTo>
                    <a:pt x="1741" y="1198"/>
                    <a:pt x="1741" y="1198"/>
                    <a:pt x="1741" y="1198"/>
                  </a:cubicBezTo>
                  <a:cubicBezTo>
                    <a:pt x="1441" y="1198"/>
                    <a:pt x="1441" y="1198"/>
                    <a:pt x="1441" y="1198"/>
                  </a:cubicBezTo>
                  <a:cubicBezTo>
                    <a:pt x="1422" y="1198"/>
                    <a:pt x="1406" y="1183"/>
                    <a:pt x="1406" y="1163"/>
                  </a:cubicBezTo>
                  <a:cubicBezTo>
                    <a:pt x="1406" y="999"/>
                    <a:pt x="1406" y="999"/>
                    <a:pt x="1406" y="999"/>
                  </a:cubicBezTo>
                  <a:cubicBezTo>
                    <a:pt x="1406" y="908"/>
                    <a:pt x="1480" y="835"/>
                    <a:pt x="1570" y="835"/>
                  </a:cubicBezTo>
                  <a:cubicBezTo>
                    <a:pt x="1741" y="835"/>
                    <a:pt x="1741" y="835"/>
                    <a:pt x="1741" y="835"/>
                  </a:cubicBezTo>
                  <a:cubicBezTo>
                    <a:pt x="1741" y="507"/>
                    <a:pt x="1741" y="507"/>
                    <a:pt x="1741" y="507"/>
                  </a:cubicBezTo>
                  <a:cubicBezTo>
                    <a:pt x="1396" y="507"/>
                    <a:pt x="1396" y="507"/>
                    <a:pt x="1396" y="507"/>
                  </a:cubicBezTo>
                  <a:cubicBezTo>
                    <a:pt x="1186" y="507"/>
                    <a:pt x="1016" y="678"/>
                    <a:pt x="1016" y="888"/>
                  </a:cubicBezTo>
                  <a:cubicBezTo>
                    <a:pt x="1016" y="1163"/>
                    <a:pt x="1016" y="1163"/>
                    <a:pt x="1016" y="1163"/>
                  </a:cubicBezTo>
                  <a:cubicBezTo>
                    <a:pt x="1016" y="1183"/>
                    <a:pt x="1000" y="1198"/>
                    <a:pt x="981" y="1198"/>
                  </a:cubicBezTo>
                  <a:cubicBezTo>
                    <a:pt x="844" y="1198"/>
                    <a:pt x="844" y="1198"/>
                    <a:pt x="844" y="1198"/>
                  </a:cubicBezTo>
                  <a:cubicBezTo>
                    <a:pt x="844" y="1467"/>
                    <a:pt x="844" y="1467"/>
                    <a:pt x="844" y="1467"/>
                  </a:cubicBezTo>
                  <a:cubicBezTo>
                    <a:pt x="981" y="1467"/>
                    <a:pt x="981" y="1467"/>
                    <a:pt x="981" y="1467"/>
                  </a:cubicBezTo>
                  <a:cubicBezTo>
                    <a:pt x="1000" y="1467"/>
                    <a:pt x="1016" y="1483"/>
                    <a:pt x="1016" y="1502"/>
                  </a:cubicBezTo>
                  <a:cubicBezTo>
                    <a:pt x="1016" y="2550"/>
                    <a:pt x="1016" y="2550"/>
                    <a:pt x="1016" y="2550"/>
                  </a:cubicBezTo>
                  <a:cubicBezTo>
                    <a:pt x="1016" y="2569"/>
                    <a:pt x="1000" y="2585"/>
                    <a:pt x="981" y="2585"/>
                  </a:cubicBezTo>
                  <a:cubicBezTo>
                    <a:pt x="540" y="2585"/>
                    <a:pt x="540" y="2585"/>
                    <a:pt x="540" y="2585"/>
                  </a:cubicBezTo>
                  <a:cubicBezTo>
                    <a:pt x="242" y="2585"/>
                    <a:pt x="0" y="2342"/>
                    <a:pt x="0" y="2045"/>
                  </a:cubicBezTo>
                  <a:cubicBezTo>
                    <a:pt x="0" y="540"/>
                    <a:pt x="0" y="540"/>
                    <a:pt x="0" y="540"/>
                  </a:cubicBezTo>
                  <a:cubicBezTo>
                    <a:pt x="0" y="242"/>
                    <a:pt x="242" y="0"/>
                    <a:pt x="540" y="0"/>
                  </a:cubicBezTo>
                  <a:cubicBezTo>
                    <a:pt x="2045" y="0"/>
                    <a:pt x="2045" y="0"/>
                    <a:pt x="2045" y="0"/>
                  </a:cubicBezTo>
                  <a:cubicBezTo>
                    <a:pt x="2342" y="0"/>
                    <a:pt x="2585" y="242"/>
                    <a:pt x="2585" y="540"/>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44" name="Google Shape;344;p47"/>
            <p:cNvSpPr/>
            <p:nvPr/>
          </p:nvSpPr>
          <p:spPr>
            <a:xfrm>
              <a:off x="12533994" y="8374063"/>
              <a:ext cx="922336" cy="654051"/>
            </a:xfrm>
            <a:custGeom>
              <a:rect b="b" l="l" r="r" t="t"/>
              <a:pathLst>
                <a:path extrusionOk="0" h="1833" w="2585">
                  <a:moveTo>
                    <a:pt x="1891" y="891"/>
                  </a:moveTo>
                  <a:cubicBezTo>
                    <a:pt x="1030" y="458"/>
                    <a:pt x="1030" y="458"/>
                    <a:pt x="1030" y="458"/>
                  </a:cubicBezTo>
                  <a:cubicBezTo>
                    <a:pt x="1020" y="452"/>
                    <a:pt x="1007" y="453"/>
                    <a:pt x="996" y="459"/>
                  </a:cubicBezTo>
                  <a:cubicBezTo>
                    <a:pt x="986" y="466"/>
                    <a:pt x="980" y="477"/>
                    <a:pt x="980" y="489"/>
                  </a:cubicBezTo>
                  <a:cubicBezTo>
                    <a:pt x="980" y="1356"/>
                    <a:pt x="980" y="1356"/>
                    <a:pt x="980" y="1356"/>
                  </a:cubicBezTo>
                  <a:cubicBezTo>
                    <a:pt x="980" y="1368"/>
                    <a:pt x="986" y="1379"/>
                    <a:pt x="996" y="1385"/>
                  </a:cubicBezTo>
                  <a:cubicBezTo>
                    <a:pt x="1002" y="1389"/>
                    <a:pt x="1008" y="1391"/>
                    <a:pt x="1015" y="1391"/>
                  </a:cubicBezTo>
                  <a:cubicBezTo>
                    <a:pt x="1020" y="1391"/>
                    <a:pt x="1025" y="1389"/>
                    <a:pt x="1030" y="1387"/>
                  </a:cubicBezTo>
                  <a:cubicBezTo>
                    <a:pt x="1891" y="953"/>
                    <a:pt x="1891" y="953"/>
                    <a:pt x="1891" y="953"/>
                  </a:cubicBezTo>
                  <a:cubicBezTo>
                    <a:pt x="1902" y="948"/>
                    <a:pt x="1910" y="935"/>
                    <a:pt x="1910" y="922"/>
                  </a:cubicBezTo>
                  <a:cubicBezTo>
                    <a:pt x="1910" y="909"/>
                    <a:pt x="1902" y="897"/>
                    <a:pt x="1891" y="891"/>
                  </a:cubicBezTo>
                  <a:close/>
                  <a:moveTo>
                    <a:pt x="1050" y="1299"/>
                  </a:moveTo>
                  <a:cubicBezTo>
                    <a:pt x="1050" y="546"/>
                    <a:pt x="1050" y="546"/>
                    <a:pt x="1050" y="546"/>
                  </a:cubicBezTo>
                  <a:cubicBezTo>
                    <a:pt x="1797" y="922"/>
                    <a:pt x="1797" y="922"/>
                    <a:pt x="1797" y="922"/>
                  </a:cubicBezTo>
                  <a:lnTo>
                    <a:pt x="1050" y="1299"/>
                  </a:lnTo>
                  <a:close/>
                  <a:moveTo>
                    <a:pt x="2265" y="46"/>
                  </a:moveTo>
                  <a:cubicBezTo>
                    <a:pt x="1611" y="0"/>
                    <a:pt x="974" y="0"/>
                    <a:pt x="320" y="46"/>
                  </a:cubicBezTo>
                  <a:cubicBezTo>
                    <a:pt x="141" y="58"/>
                    <a:pt x="0" y="209"/>
                    <a:pt x="0" y="390"/>
                  </a:cubicBezTo>
                  <a:cubicBezTo>
                    <a:pt x="0" y="1455"/>
                    <a:pt x="0" y="1455"/>
                    <a:pt x="0" y="1455"/>
                  </a:cubicBezTo>
                  <a:cubicBezTo>
                    <a:pt x="0" y="1635"/>
                    <a:pt x="141" y="1786"/>
                    <a:pt x="320" y="1799"/>
                  </a:cubicBezTo>
                  <a:cubicBezTo>
                    <a:pt x="647" y="1822"/>
                    <a:pt x="970" y="1833"/>
                    <a:pt x="1293" y="1833"/>
                  </a:cubicBezTo>
                  <a:cubicBezTo>
                    <a:pt x="1615" y="1833"/>
                    <a:pt x="1938" y="1822"/>
                    <a:pt x="2265" y="1799"/>
                  </a:cubicBezTo>
                  <a:cubicBezTo>
                    <a:pt x="2445" y="1786"/>
                    <a:pt x="2585" y="1635"/>
                    <a:pt x="2585" y="1455"/>
                  </a:cubicBezTo>
                  <a:cubicBezTo>
                    <a:pt x="2585" y="390"/>
                    <a:pt x="2585" y="390"/>
                    <a:pt x="2585" y="390"/>
                  </a:cubicBezTo>
                  <a:cubicBezTo>
                    <a:pt x="2585" y="209"/>
                    <a:pt x="2445" y="58"/>
                    <a:pt x="2265" y="46"/>
                  </a:cubicBezTo>
                  <a:close/>
                  <a:moveTo>
                    <a:pt x="2515" y="1455"/>
                  </a:moveTo>
                  <a:cubicBezTo>
                    <a:pt x="2515" y="1599"/>
                    <a:pt x="2403" y="1719"/>
                    <a:pt x="2260" y="1729"/>
                  </a:cubicBezTo>
                  <a:cubicBezTo>
                    <a:pt x="1609" y="1775"/>
                    <a:pt x="976" y="1775"/>
                    <a:pt x="325" y="1729"/>
                  </a:cubicBezTo>
                  <a:cubicBezTo>
                    <a:pt x="182" y="1719"/>
                    <a:pt x="70" y="1599"/>
                    <a:pt x="70" y="1455"/>
                  </a:cubicBezTo>
                  <a:cubicBezTo>
                    <a:pt x="70" y="390"/>
                    <a:pt x="70" y="390"/>
                    <a:pt x="70" y="390"/>
                  </a:cubicBezTo>
                  <a:cubicBezTo>
                    <a:pt x="70" y="246"/>
                    <a:pt x="182" y="125"/>
                    <a:pt x="325" y="115"/>
                  </a:cubicBezTo>
                  <a:cubicBezTo>
                    <a:pt x="651" y="93"/>
                    <a:pt x="972" y="81"/>
                    <a:pt x="1293" y="81"/>
                  </a:cubicBezTo>
                  <a:cubicBezTo>
                    <a:pt x="1614" y="81"/>
                    <a:pt x="1935" y="93"/>
                    <a:pt x="2260" y="115"/>
                  </a:cubicBezTo>
                  <a:cubicBezTo>
                    <a:pt x="2403" y="125"/>
                    <a:pt x="2515" y="246"/>
                    <a:pt x="2515" y="390"/>
                  </a:cubicBezTo>
                  <a:lnTo>
                    <a:pt x="2515" y="1455"/>
                  </a:lnTo>
                  <a:close/>
                  <a:moveTo>
                    <a:pt x="2211" y="247"/>
                  </a:moveTo>
                  <a:cubicBezTo>
                    <a:pt x="1602" y="204"/>
                    <a:pt x="984" y="204"/>
                    <a:pt x="374" y="247"/>
                  </a:cubicBezTo>
                  <a:cubicBezTo>
                    <a:pt x="288" y="253"/>
                    <a:pt x="220" y="326"/>
                    <a:pt x="220" y="413"/>
                  </a:cubicBezTo>
                  <a:cubicBezTo>
                    <a:pt x="220" y="1431"/>
                    <a:pt x="220" y="1431"/>
                    <a:pt x="220" y="1431"/>
                  </a:cubicBezTo>
                  <a:cubicBezTo>
                    <a:pt x="220" y="1518"/>
                    <a:pt x="288" y="1592"/>
                    <a:pt x="374" y="1598"/>
                  </a:cubicBezTo>
                  <a:cubicBezTo>
                    <a:pt x="679" y="1619"/>
                    <a:pt x="986" y="1629"/>
                    <a:pt x="1293" y="1629"/>
                  </a:cubicBezTo>
                  <a:cubicBezTo>
                    <a:pt x="1599" y="1629"/>
                    <a:pt x="1906" y="1619"/>
                    <a:pt x="2211" y="1598"/>
                  </a:cubicBezTo>
                  <a:cubicBezTo>
                    <a:pt x="2297" y="1592"/>
                    <a:pt x="2365" y="1518"/>
                    <a:pt x="2365" y="1431"/>
                  </a:cubicBezTo>
                  <a:cubicBezTo>
                    <a:pt x="2365" y="413"/>
                    <a:pt x="2365" y="413"/>
                    <a:pt x="2365" y="413"/>
                  </a:cubicBezTo>
                  <a:cubicBezTo>
                    <a:pt x="2365" y="326"/>
                    <a:pt x="2297" y="253"/>
                    <a:pt x="2211" y="247"/>
                  </a:cubicBezTo>
                  <a:close/>
                  <a:moveTo>
                    <a:pt x="2295" y="1431"/>
                  </a:moveTo>
                  <a:cubicBezTo>
                    <a:pt x="2295" y="1482"/>
                    <a:pt x="2256" y="1524"/>
                    <a:pt x="2206" y="1528"/>
                  </a:cubicBezTo>
                  <a:cubicBezTo>
                    <a:pt x="1600" y="1570"/>
                    <a:pt x="985" y="1570"/>
                    <a:pt x="379" y="1528"/>
                  </a:cubicBezTo>
                  <a:cubicBezTo>
                    <a:pt x="329" y="1524"/>
                    <a:pt x="290" y="1482"/>
                    <a:pt x="290" y="1431"/>
                  </a:cubicBezTo>
                  <a:cubicBezTo>
                    <a:pt x="290" y="413"/>
                    <a:pt x="290" y="413"/>
                    <a:pt x="290" y="413"/>
                  </a:cubicBezTo>
                  <a:cubicBezTo>
                    <a:pt x="290" y="363"/>
                    <a:pt x="329" y="320"/>
                    <a:pt x="379" y="317"/>
                  </a:cubicBezTo>
                  <a:cubicBezTo>
                    <a:pt x="682" y="295"/>
                    <a:pt x="987" y="285"/>
                    <a:pt x="1293" y="285"/>
                  </a:cubicBezTo>
                  <a:cubicBezTo>
                    <a:pt x="1598" y="285"/>
                    <a:pt x="1903" y="295"/>
                    <a:pt x="2206" y="317"/>
                  </a:cubicBezTo>
                  <a:cubicBezTo>
                    <a:pt x="2256" y="320"/>
                    <a:pt x="2295" y="363"/>
                    <a:pt x="2295" y="413"/>
                  </a:cubicBezTo>
                  <a:lnTo>
                    <a:pt x="2295" y="1431"/>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45" name="Google Shape;345;p47"/>
            <p:cNvSpPr/>
            <p:nvPr/>
          </p:nvSpPr>
          <p:spPr>
            <a:xfrm>
              <a:off x="8910638" y="8242300"/>
              <a:ext cx="922337" cy="922338"/>
            </a:xfrm>
            <a:custGeom>
              <a:rect b="b" l="l" r="r" t="t"/>
              <a:pathLst>
                <a:path extrusionOk="0" h="2585" w="2584">
                  <a:moveTo>
                    <a:pt x="1292" y="0"/>
                  </a:moveTo>
                  <a:cubicBezTo>
                    <a:pt x="579" y="0"/>
                    <a:pt x="0" y="580"/>
                    <a:pt x="0" y="1292"/>
                  </a:cubicBezTo>
                  <a:cubicBezTo>
                    <a:pt x="0" y="2005"/>
                    <a:pt x="579" y="2585"/>
                    <a:pt x="1292" y="2585"/>
                  </a:cubicBezTo>
                  <a:cubicBezTo>
                    <a:pt x="2005" y="2585"/>
                    <a:pt x="2584" y="2005"/>
                    <a:pt x="2584" y="1292"/>
                  </a:cubicBezTo>
                  <a:cubicBezTo>
                    <a:pt x="2584" y="580"/>
                    <a:pt x="2005" y="0"/>
                    <a:pt x="1292" y="0"/>
                  </a:cubicBezTo>
                  <a:close/>
                  <a:moveTo>
                    <a:pt x="1292" y="2515"/>
                  </a:moveTo>
                  <a:cubicBezTo>
                    <a:pt x="618" y="2515"/>
                    <a:pt x="69" y="1966"/>
                    <a:pt x="69" y="1292"/>
                  </a:cubicBezTo>
                  <a:cubicBezTo>
                    <a:pt x="69" y="618"/>
                    <a:pt x="618" y="70"/>
                    <a:pt x="1292" y="70"/>
                  </a:cubicBezTo>
                  <a:cubicBezTo>
                    <a:pt x="1966" y="70"/>
                    <a:pt x="2514" y="618"/>
                    <a:pt x="2514" y="1292"/>
                  </a:cubicBezTo>
                  <a:cubicBezTo>
                    <a:pt x="2514" y="1966"/>
                    <a:pt x="1966" y="2515"/>
                    <a:pt x="1292" y="2515"/>
                  </a:cubicBezTo>
                  <a:close/>
                  <a:moveTo>
                    <a:pt x="1292" y="177"/>
                  </a:moveTo>
                  <a:cubicBezTo>
                    <a:pt x="677" y="177"/>
                    <a:pt x="176" y="677"/>
                    <a:pt x="176" y="1292"/>
                  </a:cubicBezTo>
                  <a:cubicBezTo>
                    <a:pt x="176" y="1907"/>
                    <a:pt x="677" y="2408"/>
                    <a:pt x="1292" y="2408"/>
                  </a:cubicBezTo>
                  <a:cubicBezTo>
                    <a:pt x="1907" y="2408"/>
                    <a:pt x="2407" y="1907"/>
                    <a:pt x="2407" y="1292"/>
                  </a:cubicBezTo>
                  <a:cubicBezTo>
                    <a:pt x="2407" y="677"/>
                    <a:pt x="1907" y="177"/>
                    <a:pt x="1292" y="177"/>
                  </a:cubicBezTo>
                  <a:close/>
                  <a:moveTo>
                    <a:pt x="1292" y="2338"/>
                  </a:moveTo>
                  <a:cubicBezTo>
                    <a:pt x="715" y="2338"/>
                    <a:pt x="246" y="1869"/>
                    <a:pt x="246" y="1292"/>
                  </a:cubicBezTo>
                  <a:cubicBezTo>
                    <a:pt x="246" y="716"/>
                    <a:pt x="715" y="247"/>
                    <a:pt x="1292" y="247"/>
                  </a:cubicBezTo>
                  <a:cubicBezTo>
                    <a:pt x="1868" y="247"/>
                    <a:pt x="2338" y="716"/>
                    <a:pt x="2338" y="1292"/>
                  </a:cubicBezTo>
                  <a:cubicBezTo>
                    <a:pt x="2338" y="1869"/>
                    <a:pt x="1868" y="2338"/>
                    <a:pt x="1292" y="2338"/>
                  </a:cubicBezTo>
                  <a:close/>
                  <a:moveTo>
                    <a:pt x="2187" y="868"/>
                  </a:moveTo>
                  <a:cubicBezTo>
                    <a:pt x="2180" y="854"/>
                    <a:pt x="2164" y="847"/>
                    <a:pt x="2149" y="850"/>
                  </a:cubicBezTo>
                  <a:cubicBezTo>
                    <a:pt x="2081" y="864"/>
                    <a:pt x="2081" y="864"/>
                    <a:pt x="2081" y="864"/>
                  </a:cubicBezTo>
                  <a:cubicBezTo>
                    <a:pt x="2161" y="778"/>
                    <a:pt x="2161" y="778"/>
                    <a:pt x="2161" y="778"/>
                  </a:cubicBezTo>
                  <a:cubicBezTo>
                    <a:pt x="2173" y="766"/>
                    <a:pt x="2174" y="747"/>
                    <a:pt x="2164" y="733"/>
                  </a:cubicBezTo>
                  <a:cubicBezTo>
                    <a:pt x="2153" y="720"/>
                    <a:pt x="2135" y="715"/>
                    <a:pt x="2120" y="723"/>
                  </a:cubicBezTo>
                  <a:cubicBezTo>
                    <a:pt x="2119" y="723"/>
                    <a:pt x="2030" y="766"/>
                    <a:pt x="1898" y="787"/>
                  </a:cubicBezTo>
                  <a:cubicBezTo>
                    <a:pt x="1832" y="728"/>
                    <a:pt x="1747" y="695"/>
                    <a:pt x="1658" y="695"/>
                  </a:cubicBezTo>
                  <a:cubicBezTo>
                    <a:pt x="1459" y="695"/>
                    <a:pt x="1297" y="857"/>
                    <a:pt x="1297" y="1055"/>
                  </a:cubicBezTo>
                  <a:cubicBezTo>
                    <a:pt x="1297" y="1080"/>
                    <a:pt x="1300" y="1104"/>
                    <a:pt x="1305" y="1127"/>
                  </a:cubicBezTo>
                  <a:cubicBezTo>
                    <a:pt x="1039" y="1106"/>
                    <a:pt x="793" y="965"/>
                    <a:pt x="639" y="746"/>
                  </a:cubicBezTo>
                  <a:cubicBezTo>
                    <a:pt x="632" y="736"/>
                    <a:pt x="621" y="730"/>
                    <a:pt x="609" y="731"/>
                  </a:cubicBezTo>
                  <a:cubicBezTo>
                    <a:pt x="596" y="731"/>
                    <a:pt x="586" y="738"/>
                    <a:pt x="580" y="749"/>
                  </a:cubicBezTo>
                  <a:cubicBezTo>
                    <a:pt x="579" y="751"/>
                    <a:pt x="480" y="937"/>
                    <a:pt x="584" y="1119"/>
                  </a:cubicBezTo>
                  <a:cubicBezTo>
                    <a:pt x="577" y="1117"/>
                    <a:pt x="577" y="1117"/>
                    <a:pt x="577" y="1117"/>
                  </a:cubicBezTo>
                  <a:cubicBezTo>
                    <a:pt x="559" y="1112"/>
                    <a:pt x="540" y="1122"/>
                    <a:pt x="535" y="1141"/>
                  </a:cubicBezTo>
                  <a:cubicBezTo>
                    <a:pt x="534" y="1143"/>
                    <a:pt x="479" y="1333"/>
                    <a:pt x="665" y="1478"/>
                  </a:cubicBezTo>
                  <a:cubicBezTo>
                    <a:pt x="637" y="1480"/>
                    <a:pt x="637" y="1480"/>
                    <a:pt x="637" y="1480"/>
                  </a:cubicBezTo>
                  <a:cubicBezTo>
                    <a:pt x="624" y="1481"/>
                    <a:pt x="612" y="1489"/>
                    <a:pt x="607" y="1501"/>
                  </a:cubicBezTo>
                  <a:cubicBezTo>
                    <a:pt x="602" y="1513"/>
                    <a:pt x="604" y="1528"/>
                    <a:pt x="613" y="1538"/>
                  </a:cubicBezTo>
                  <a:cubicBezTo>
                    <a:pt x="620" y="1546"/>
                    <a:pt x="770" y="1715"/>
                    <a:pt x="1008" y="1767"/>
                  </a:cubicBezTo>
                  <a:cubicBezTo>
                    <a:pt x="879" y="1846"/>
                    <a:pt x="671" y="1873"/>
                    <a:pt x="524" y="1850"/>
                  </a:cubicBezTo>
                  <a:cubicBezTo>
                    <a:pt x="508" y="1848"/>
                    <a:pt x="493" y="1857"/>
                    <a:pt x="487" y="1872"/>
                  </a:cubicBezTo>
                  <a:cubicBezTo>
                    <a:pt x="481" y="1887"/>
                    <a:pt x="486" y="1904"/>
                    <a:pt x="499" y="1914"/>
                  </a:cubicBezTo>
                  <a:cubicBezTo>
                    <a:pt x="662" y="2027"/>
                    <a:pt x="853" y="2086"/>
                    <a:pt x="1052" y="2086"/>
                  </a:cubicBezTo>
                  <a:cubicBezTo>
                    <a:pt x="1587" y="2086"/>
                    <a:pt x="2022" y="1651"/>
                    <a:pt x="2022" y="1116"/>
                  </a:cubicBezTo>
                  <a:cubicBezTo>
                    <a:pt x="2022" y="1097"/>
                    <a:pt x="2021" y="1078"/>
                    <a:pt x="2020" y="1060"/>
                  </a:cubicBezTo>
                  <a:cubicBezTo>
                    <a:pt x="2180" y="910"/>
                    <a:pt x="2180" y="910"/>
                    <a:pt x="2180" y="910"/>
                  </a:cubicBezTo>
                  <a:cubicBezTo>
                    <a:pt x="2191" y="899"/>
                    <a:pt x="2194" y="882"/>
                    <a:pt x="2187" y="868"/>
                  </a:cubicBezTo>
                  <a:close/>
                  <a:moveTo>
                    <a:pt x="1961" y="1020"/>
                  </a:moveTo>
                  <a:cubicBezTo>
                    <a:pt x="1953" y="1027"/>
                    <a:pt x="1949" y="1037"/>
                    <a:pt x="1950" y="1048"/>
                  </a:cubicBezTo>
                  <a:cubicBezTo>
                    <a:pt x="1951" y="1070"/>
                    <a:pt x="1952" y="1093"/>
                    <a:pt x="1952" y="1116"/>
                  </a:cubicBezTo>
                  <a:cubicBezTo>
                    <a:pt x="1952" y="1613"/>
                    <a:pt x="1548" y="2017"/>
                    <a:pt x="1052" y="2017"/>
                  </a:cubicBezTo>
                  <a:cubicBezTo>
                    <a:pt x="915" y="2017"/>
                    <a:pt x="783" y="1986"/>
                    <a:pt x="662" y="1928"/>
                  </a:cubicBezTo>
                  <a:cubicBezTo>
                    <a:pt x="829" y="1923"/>
                    <a:pt x="1014" y="1874"/>
                    <a:pt x="1117" y="1769"/>
                  </a:cubicBezTo>
                  <a:cubicBezTo>
                    <a:pt x="1127" y="1759"/>
                    <a:pt x="1130" y="1745"/>
                    <a:pt x="1125" y="1732"/>
                  </a:cubicBezTo>
                  <a:cubicBezTo>
                    <a:pt x="1121" y="1720"/>
                    <a:pt x="1109" y="1711"/>
                    <a:pt x="1096" y="1710"/>
                  </a:cubicBezTo>
                  <a:cubicBezTo>
                    <a:pt x="926" y="1695"/>
                    <a:pt x="793" y="1604"/>
                    <a:pt x="722" y="1545"/>
                  </a:cubicBezTo>
                  <a:cubicBezTo>
                    <a:pt x="779" y="1541"/>
                    <a:pt x="779" y="1541"/>
                    <a:pt x="779" y="1541"/>
                  </a:cubicBezTo>
                  <a:cubicBezTo>
                    <a:pt x="795" y="1540"/>
                    <a:pt x="809" y="1529"/>
                    <a:pt x="812" y="1513"/>
                  </a:cubicBezTo>
                  <a:cubicBezTo>
                    <a:pt x="815" y="1498"/>
                    <a:pt x="807" y="1482"/>
                    <a:pt x="793" y="1475"/>
                  </a:cubicBezTo>
                  <a:cubicBezTo>
                    <a:pt x="607" y="1385"/>
                    <a:pt x="592" y="1256"/>
                    <a:pt x="596" y="1195"/>
                  </a:cubicBezTo>
                  <a:cubicBezTo>
                    <a:pt x="666" y="1215"/>
                    <a:pt x="666" y="1215"/>
                    <a:pt x="666" y="1215"/>
                  </a:cubicBezTo>
                  <a:cubicBezTo>
                    <a:pt x="682" y="1219"/>
                    <a:pt x="698" y="1213"/>
                    <a:pt x="706" y="1199"/>
                  </a:cubicBezTo>
                  <a:cubicBezTo>
                    <a:pt x="714" y="1185"/>
                    <a:pt x="712" y="1168"/>
                    <a:pt x="700" y="1156"/>
                  </a:cubicBezTo>
                  <a:cubicBezTo>
                    <a:pt x="584" y="1041"/>
                    <a:pt x="599" y="909"/>
                    <a:pt x="620" y="836"/>
                  </a:cubicBezTo>
                  <a:cubicBezTo>
                    <a:pt x="798" y="1057"/>
                    <a:pt x="1066" y="1192"/>
                    <a:pt x="1350" y="1200"/>
                  </a:cubicBezTo>
                  <a:cubicBezTo>
                    <a:pt x="1362" y="1200"/>
                    <a:pt x="1373" y="1194"/>
                    <a:pt x="1380" y="1185"/>
                  </a:cubicBezTo>
                  <a:cubicBezTo>
                    <a:pt x="1386" y="1176"/>
                    <a:pt x="1388" y="1164"/>
                    <a:pt x="1384" y="1153"/>
                  </a:cubicBezTo>
                  <a:cubicBezTo>
                    <a:pt x="1373" y="1122"/>
                    <a:pt x="1367" y="1089"/>
                    <a:pt x="1367" y="1055"/>
                  </a:cubicBezTo>
                  <a:cubicBezTo>
                    <a:pt x="1367" y="895"/>
                    <a:pt x="1498" y="765"/>
                    <a:pt x="1658" y="765"/>
                  </a:cubicBezTo>
                  <a:cubicBezTo>
                    <a:pt x="1735" y="765"/>
                    <a:pt x="1808" y="795"/>
                    <a:pt x="1862" y="849"/>
                  </a:cubicBezTo>
                  <a:cubicBezTo>
                    <a:pt x="1870" y="857"/>
                    <a:pt x="1881" y="860"/>
                    <a:pt x="1892" y="859"/>
                  </a:cubicBezTo>
                  <a:cubicBezTo>
                    <a:pt x="1937" y="852"/>
                    <a:pt x="1979" y="843"/>
                    <a:pt x="2014" y="834"/>
                  </a:cubicBezTo>
                  <a:cubicBezTo>
                    <a:pt x="1955" y="897"/>
                    <a:pt x="1955" y="897"/>
                    <a:pt x="1955" y="897"/>
                  </a:cubicBezTo>
                  <a:cubicBezTo>
                    <a:pt x="1945" y="908"/>
                    <a:pt x="1943" y="925"/>
                    <a:pt x="1951" y="938"/>
                  </a:cubicBezTo>
                  <a:cubicBezTo>
                    <a:pt x="1958" y="951"/>
                    <a:pt x="1973" y="958"/>
                    <a:pt x="1988" y="955"/>
                  </a:cubicBezTo>
                  <a:cubicBezTo>
                    <a:pt x="2041" y="944"/>
                    <a:pt x="2041" y="944"/>
                    <a:pt x="2041" y="944"/>
                  </a:cubicBezTo>
                  <a:lnTo>
                    <a:pt x="1961" y="1020"/>
                  </a:ln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sp>
          <p:nvSpPr>
            <p:cNvPr id="346" name="Google Shape;346;p47"/>
            <p:cNvSpPr/>
            <p:nvPr/>
          </p:nvSpPr>
          <p:spPr>
            <a:xfrm>
              <a:off x="11341100" y="8242300"/>
              <a:ext cx="922337" cy="922338"/>
            </a:xfrm>
            <a:custGeom>
              <a:rect b="b" l="l" r="r" t="t"/>
              <a:pathLst>
                <a:path extrusionOk="0" h="2585" w="2585">
                  <a:moveTo>
                    <a:pt x="1293" y="0"/>
                  </a:moveTo>
                  <a:cubicBezTo>
                    <a:pt x="580" y="0"/>
                    <a:pt x="0" y="580"/>
                    <a:pt x="0" y="1292"/>
                  </a:cubicBezTo>
                  <a:cubicBezTo>
                    <a:pt x="0" y="2005"/>
                    <a:pt x="580" y="2585"/>
                    <a:pt x="1293" y="2585"/>
                  </a:cubicBezTo>
                  <a:cubicBezTo>
                    <a:pt x="2005" y="2585"/>
                    <a:pt x="2585" y="2005"/>
                    <a:pt x="2585" y="1292"/>
                  </a:cubicBezTo>
                  <a:cubicBezTo>
                    <a:pt x="2585" y="580"/>
                    <a:pt x="2005" y="0"/>
                    <a:pt x="1293" y="0"/>
                  </a:cubicBezTo>
                  <a:close/>
                  <a:moveTo>
                    <a:pt x="1293" y="2515"/>
                  </a:moveTo>
                  <a:cubicBezTo>
                    <a:pt x="619" y="2515"/>
                    <a:pt x="70" y="1966"/>
                    <a:pt x="70" y="1292"/>
                  </a:cubicBezTo>
                  <a:cubicBezTo>
                    <a:pt x="70" y="618"/>
                    <a:pt x="619" y="70"/>
                    <a:pt x="1293" y="70"/>
                  </a:cubicBezTo>
                  <a:cubicBezTo>
                    <a:pt x="1967" y="70"/>
                    <a:pt x="2515" y="618"/>
                    <a:pt x="2515" y="1292"/>
                  </a:cubicBezTo>
                  <a:cubicBezTo>
                    <a:pt x="2515" y="1966"/>
                    <a:pt x="1967" y="2515"/>
                    <a:pt x="1293" y="2515"/>
                  </a:cubicBezTo>
                  <a:close/>
                  <a:moveTo>
                    <a:pt x="1293" y="177"/>
                  </a:moveTo>
                  <a:cubicBezTo>
                    <a:pt x="678" y="177"/>
                    <a:pt x="177" y="677"/>
                    <a:pt x="177" y="1292"/>
                  </a:cubicBezTo>
                  <a:cubicBezTo>
                    <a:pt x="177" y="1907"/>
                    <a:pt x="678" y="2408"/>
                    <a:pt x="1293" y="2408"/>
                  </a:cubicBezTo>
                  <a:cubicBezTo>
                    <a:pt x="1908" y="2408"/>
                    <a:pt x="2408" y="1907"/>
                    <a:pt x="2408" y="1292"/>
                  </a:cubicBezTo>
                  <a:cubicBezTo>
                    <a:pt x="2408" y="677"/>
                    <a:pt x="1908" y="177"/>
                    <a:pt x="1293" y="177"/>
                  </a:cubicBezTo>
                  <a:close/>
                  <a:moveTo>
                    <a:pt x="1293" y="2338"/>
                  </a:moveTo>
                  <a:cubicBezTo>
                    <a:pt x="716" y="2338"/>
                    <a:pt x="247" y="1869"/>
                    <a:pt x="247" y="1292"/>
                  </a:cubicBezTo>
                  <a:cubicBezTo>
                    <a:pt x="247" y="716"/>
                    <a:pt x="716" y="247"/>
                    <a:pt x="1293" y="247"/>
                  </a:cubicBezTo>
                  <a:cubicBezTo>
                    <a:pt x="1869" y="247"/>
                    <a:pt x="2338" y="716"/>
                    <a:pt x="2338" y="1292"/>
                  </a:cubicBezTo>
                  <a:cubicBezTo>
                    <a:pt x="2338" y="1869"/>
                    <a:pt x="1869" y="2338"/>
                    <a:pt x="1293" y="2338"/>
                  </a:cubicBezTo>
                  <a:close/>
                  <a:moveTo>
                    <a:pt x="1023" y="889"/>
                  </a:moveTo>
                  <a:cubicBezTo>
                    <a:pt x="758" y="889"/>
                    <a:pt x="758" y="889"/>
                    <a:pt x="758" y="889"/>
                  </a:cubicBezTo>
                  <a:cubicBezTo>
                    <a:pt x="739" y="889"/>
                    <a:pt x="723" y="904"/>
                    <a:pt x="723" y="924"/>
                  </a:cubicBezTo>
                  <a:cubicBezTo>
                    <a:pt x="723" y="1874"/>
                    <a:pt x="723" y="1874"/>
                    <a:pt x="723" y="1874"/>
                  </a:cubicBezTo>
                  <a:cubicBezTo>
                    <a:pt x="723" y="1894"/>
                    <a:pt x="739" y="1909"/>
                    <a:pt x="758" y="1909"/>
                  </a:cubicBezTo>
                  <a:cubicBezTo>
                    <a:pt x="1023" y="1909"/>
                    <a:pt x="1023" y="1909"/>
                    <a:pt x="1023" y="1909"/>
                  </a:cubicBezTo>
                  <a:cubicBezTo>
                    <a:pt x="1042" y="1909"/>
                    <a:pt x="1058" y="1894"/>
                    <a:pt x="1058" y="1874"/>
                  </a:cubicBezTo>
                  <a:cubicBezTo>
                    <a:pt x="1058" y="924"/>
                    <a:pt x="1058" y="924"/>
                    <a:pt x="1058" y="924"/>
                  </a:cubicBezTo>
                  <a:cubicBezTo>
                    <a:pt x="1058" y="904"/>
                    <a:pt x="1042" y="889"/>
                    <a:pt x="1023" y="889"/>
                  </a:cubicBezTo>
                  <a:close/>
                  <a:moveTo>
                    <a:pt x="988" y="1840"/>
                  </a:moveTo>
                  <a:cubicBezTo>
                    <a:pt x="793" y="1840"/>
                    <a:pt x="793" y="1840"/>
                    <a:pt x="793" y="1840"/>
                  </a:cubicBezTo>
                  <a:cubicBezTo>
                    <a:pt x="793" y="959"/>
                    <a:pt x="793" y="959"/>
                    <a:pt x="793" y="959"/>
                  </a:cubicBezTo>
                  <a:cubicBezTo>
                    <a:pt x="988" y="959"/>
                    <a:pt x="988" y="959"/>
                    <a:pt x="988" y="959"/>
                  </a:cubicBezTo>
                  <a:lnTo>
                    <a:pt x="988" y="1840"/>
                  </a:lnTo>
                  <a:close/>
                  <a:moveTo>
                    <a:pt x="1753" y="888"/>
                  </a:moveTo>
                  <a:cubicBezTo>
                    <a:pt x="1655" y="869"/>
                    <a:pt x="1555" y="896"/>
                    <a:pt x="1489" y="940"/>
                  </a:cubicBezTo>
                  <a:cubicBezTo>
                    <a:pt x="1489" y="924"/>
                    <a:pt x="1489" y="924"/>
                    <a:pt x="1489" y="924"/>
                  </a:cubicBezTo>
                  <a:cubicBezTo>
                    <a:pt x="1489" y="904"/>
                    <a:pt x="1474" y="889"/>
                    <a:pt x="1454" y="889"/>
                  </a:cubicBezTo>
                  <a:cubicBezTo>
                    <a:pt x="1190" y="889"/>
                    <a:pt x="1190" y="889"/>
                    <a:pt x="1190" y="889"/>
                  </a:cubicBezTo>
                  <a:cubicBezTo>
                    <a:pt x="1171" y="889"/>
                    <a:pt x="1155" y="904"/>
                    <a:pt x="1155" y="924"/>
                  </a:cubicBezTo>
                  <a:cubicBezTo>
                    <a:pt x="1155" y="1874"/>
                    <a:pt x="1155" y="1874"/>
                    <a:pt x="1155" y="1874"/>
                  </a:cubicBezTo>
                  <a:cubicBezTo>
                    <a:pt x="1155" y="1894"/>
                    <a:pt x="1171" y="1909"/>
                    <a:pt x="1190" y="1909"/>
                  </a:cubicBezTo>
                  <a:cubicBezTo>
                    <a:pt x="1454" y="1909"/>
                    <a:pt x="1454" y="1909"/>
                    <a:pt x="1454" y="1909"/>
                  </a:cubicBezTo>
                  <a:cubicBezTo>
                    <a:pt x="1474" y="1909"/>
                    <a:pt x="1489" y="1894"/>
                    <a:pt x="1489" y="1874"/>
                  </a:cubicBezTo>
                  <a:cubicBezTo>
                    <a:pt x="1489" y="1274"/>
                    <a:pt x="1489" y="1274"/>
                    <a:pt x="1489" y="1274"/>
                  </a:cubicBezTo>
                  <a:cubicBezTo>
                    <a:pt x="1500" y="1210"/>
                    <a:pt x="1548" y="1190"/>
                    <a:pt x="1587" y="1193"/>
                  </a:cubicBezTo>
                  <a:cubicBezTo>
                    <a:pt x="1634" y="1196"/>
                    <a:pt x="1682" y="1234"/>
                    <a:pt x="1682" y="1311"/>
                  </a:cubicBezTo>
                  <a:cubicBezTo>
                    <a:pt x="1682" y="1874"/>
                    <a:pt x="1682" y="1874"/>
                    <a:pt x="1682" y="1874"/>
                  </a:cubicBezTo>
                  <a:cubicBezTo>
                    <a:pt x="1682" y="1894"/>
                    <a:pt x="1697" y="1909"/>
                    <a:pt x="1717" y="1909"/>
                  </a:cubicBezTo>
                  <a:cubicBezTo>
                    <a:pt x="1981" y="1909"/>
                    <a:pt x="1981" y="1909"/>
                    <a:pt x="1981" y="1909"/>
                  </a:cubicBezTo>
                  <a:cubicBezTo>
                    <a:pt x="2000" y="1909"/>
                    <a:pt x="2016" y="1894"/>
                    <a:pt x="2016" y="1874"/>
                  </a:cubicBezTo>
                  <a:cubicBezTo>
                    <a:pt x="2016" y="1311"/>
                    <a:pt x="2016" y="1311"/>
                    <a:pt x="2016" y="1311"/>
                  </a:cubicBezTo>
                  <a:cubicBezTo>
                    <a:pt x="2016" y="986"/>
                    <a:pt x="1851" y="906"/>
                    <a:pt x="1753" y="888"/>
                  </a:cubicBezTo>
                  <a:close/>
                  <a:moveTo>
                    <a:pt x="1946" y="1840"/>
                  </a:moveTo>
                  <a:cubicBezTo>
                    <a:pt x="1751" y="1840"/>
                    <a:pt x="1751" y="1840"/>
                    <a:pt x="1751" y="1840"/>
                  </a:cubicBezTo>
                  <a:cubicBezTo>
                    <a:pt x="1751" y="1311"/>
                    <a:pt x="1751" y="1311"/>
                    <a:pt x="1751" y="1311"/>
                  </a:cubicBezTo>
                  <a:cubicBezTo>
                    <a:pt x="1751" y="1190"/>
                    <a:pt x="1669" y="1129"/>
                    <a:pt x="1592" y="1123"/>
                  </a:cubicBezTo>
                  <a:cubicBezTo>
                    <a:pt x="1520" y="1118"/>
                    <a:pt x="1435" y="1160"/>
                    <a:pt x="1420" y="1267"/>
                  </a:cubicBezTo>
                  <a:cubicBezTo>
                    <a:pt x="1420" y="1268"/>
                    <a:pt x="1419" y="1270"/>
                    <a:pt x="1419" y="1272"/>
                  </a:cubicBezTo>
                  <a:cubicBezTo>
                    <a:pt x="1419" y="1840"/>
                    <a:pt x="1419" y="1840"/>
                    <a:pt x="1419" y="1840"/>
                  </a:cubicBezTo>
                  <a:cubicBezTo>
                    <a:pt x="1225" y="1840"/>
                    <a:pt x="1225" y="1840"/>
                    <a:pt x="1225" y="1840"/>
                  </a:cubicBezTo>
                  <a:cubicBezTo>
                    <a:pt x="1225" y="959"/>
                    <a:pt x="1225" y="959"/>
                    <a:pt x="1225" y="959"/>
                  </a:cubicBezTo>
                  <a:cubicBezTo>
                    <a:pt x="1419" y="959"/>
                    <a:pt x="1419" y="959"/>
                    <a:pt x="1419" y="959"/>
                  </a:cubicBezTo>
                  <a:cubicBezTo>
                    <a:pt x="1419" y="1028"/>
                    <a:pt x="1419" y="1028"/>
                    <a:pt x="1419" y="1028"/>
                  </a:cubicBezTo>
                  <a:cubicBezTo>
                    <a:pt x="1419" y="1045"/>
                    <a:pt x="1431" y="1060"/>
                    <a:pt x="1448" y="1063"/>
                  </a:cubicBezTo>
                  <a:cubicBezTo>
                    <a:pt x="1464" y="1066"/>
                    <a:pt x="1481" y="1057"/>
                    <a:pt x="1487" y="1041"/>
                  </a:cubicBezTo>
                  <a:cubicBezTo>
                    <a:pt x="1506" y="992"/>
                    <a:pt x="1627" y="935"/>
                    <a:pt x="1740" y="956"/>
                  </a:cubicBezTo>
                  <a:cubicBezTo>
                    <a:pt x="1873" y="982"/>
                    <a:pt x="1946" y="1107"/>
                    <a:pt x="1946" y="1311"/>
                  </a:cubicBezTo>
                  <a:lnTo>
                    <a:pt x="1946" y="1840"/>
                  </a:lnTo>
                  <a:close/>
                  <a:moveTo>
                    <a:pt x="890" y="452"/>
                  </a:moveTo>
                  <a:cubicBezTo>
                    <a:pt x="798" y="452"/>
                    <a:pt x="723" y="526"/>
                    <a:pt x="723" y="619"/>
                  </a:cubicBezTo>
                  <a:cubicBezTo>
                    <a:pt x="723" y="711"/>
                    <a:pt x="798" y="786"/>
                    <a:pt x="890" y="786"/>
                  </a:cubicBezTo>
                  <a:cubicBezTo>
                    <a:pt x="983" y="786"/>
                    <a:pt x="1058" y="711"/>
                    <a:pt x="1058" y="619"/>
                  </a:cubicBezTo>
                  <a:cubicBezTo>
                    <a:pt x="1058" y="526"/>
                    <a:pt x="983" y="452"/>
                    <a:pt x="890" y="452"/>
                  </a:cubicBezTo>
                  <a:close/>
                  <a:moveTo>
                    <a:pt x="890" y="716"/>
                  </a:moveTo>
                  <a:cubicBezTo>
                    <a:pt x="837" y="716"/>
                    <a:pt x="793" y="672"/>
                    <a:pt x="793" y="619"/>
                  </a:cubicBezTo>
                  <a:cubicBezTo>
                    <a:pt x="793" y="565"/>
                    <a:pt x="837" y="521"/>
                    <a:pt x="890" y="521"/>
                  </a:cubicBezTo>
                  <a:cubicBezTo>
                    <a:pt x="944" y="521"/>
                    <a:pt x="988" y="565"/>
                    <a:pt x="988" y="619"/>
                  </a:cubicBezTo>
                  <a:cubicBezTo>
                    <a:pt x="988" y="672"/>
                    <a:pt x="944" y="716"/>
                    <a:pt x="890" y="716"/>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3600"/>
                <a:buFont typeface="Arial"/>
                <a:buNone/>
              </a:pPr>
              <a:r>
                <a:t/>
              </a:r>
              <a:endParaRPr b="0" i="0" sz="3600" u="none" cap="none" strike="noStrike">
                <a:solidFill>
                  <a:schemeClr val="dk1"/>
                </a:solidFill>
                <a:latin typeface="Calibri"/>
                <a:ea typeface="Calibri"/>
                <a:cs typeface="Calibri"/>
                <a:sym typeface="Calibri"/>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25" name="Google Shape;125;p20"/>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26" name="Google Shape;126;p20"/>
          <p:cNvPicPr preferRelativeResize="0"/>
          <p:nvPr/>
        </p:nvPicPr>
        <p:blipFill>
          <a:blip r:embed="rId3">
            <a:alphaModFix/>
          </a:blip>
          <a:stretch>
            <a:fillRect/>
          </a:stretch>
        </p:blipFill>
        <p:spPr>
          <a:xfrm>
            <a:off x="1676400" y="2556675"/>
            <a:ext cx="21031199" cy="10016325"/>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 name="Shape 131"/>
        <p:cNvGrpSpPr/>
        <p:nvPr/>
      </p:nvGrpSpPr>
      <p:grpSpPr>
        <a:xfrm>
          <a:off x="0" y="0"/>
          <a:ext cx="0" cy="0"/>
          <a:chOff x="0" y="0"/>
          <a:chExt cx="0" cy="0"/>
        </a:xfrm>
      </p:grpSpPr>
      <p:sp>
        <p:nvSpPr>
          <p:cNvPr id="132" name="Google Shape;132;p21"/>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33" name="Google Shape;133;p21"/>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34" name="Google Shape;134;p21"/>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sp>
        <p:nvSpPr>
          <p:cNvPr id="140" name="Google Shape;140;p22"/>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41" name="Google Shape;141;p22"/>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42" name="Google Shape;142;p22"/>
          <p:cNvPicPr preferRelativeResize="0"/>
          <p:nvPr/>
        </p:nvPicPr>
        <p:blipFill>
          <a:blip r:embed="rId3">
            <a:alphaModFix/>
          </a:blip>
          <a:stretch>
            <a:fillRect/>
          </a:stretch>
        </p:blipFill>
        <p:spPr>
          <a:xfrm>
            <a:off x="1676400" y="2300100"/>
            <a:ext cx="21031199" cy="10272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sp>
        <p:nvSpPr>
          <p:cNvPr id="148" name="Google Shape;148;p23"/>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49" name="Google Shape;149;p23"/>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50" name="Google Shape;150;p23"/>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sp>
        <p:nvSpPr>
          <p:cNvPr id="156" name="Google Shape;156;p24"/>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US" sz="4000"/>
              <a:t>Step 2: create security role within instance</a:t>
            </a:r>
            <a:endParaRPr sz="4000"/>
          </a:p>
        </p:txBody>
      </p:sp>
      <p:sp>
        <p:nvSpPr>
          <p:cNvPr id="157" name="Google Shape;157;p24"/>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58" name="Google Shape;158;p24"/>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 name="Shape 163"/>
        <p:cNvGrpSpPr/>
        <p:nvPr/>
      </p:nvGrpSpPr>
      <p:grpSpPr>
        <a:xfrm>
          <a:off x="0" y="0"/>
          <a:ext cx="0" cy="0"/>
          <a:chOff x="0" y="0"/>
          <a:chExt cx="0" cy="0"/>
        </a:xfrm>
      </p:grpSpPr>
      <p:sp>
        <p:nvSpPr>
          <p:cNvPr id="164" name="Google Shape;164;p25"/>
          <p:cNvSpPr txBox="1"/>
          <p:nvPr>
            <p:ph type="title"/>
          </p:nvPr>
        </p:nvSpPr>
        <p:spPr>
          <a:xfrm>
            <a:off x="1676400" y="663803"/>
            <a:ext cx="21031200" cy="11631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sp>
        <p:nvSpPr>
          <p:cNvPr id="165" name="Google Shape;165;p25"/>
          <p:cNvSpPr txBox="1"/>
          <p:nvPr>
            <p:ph idx="1" type="body"/>
          </p:nvPr>
        </p:nvSpPr>
        <p:spPr>
          <a:xfrm>
            <a:off x="1676400" y="1855512"/>
            <a:ext cx="21031200" cy="4446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t/>
            </a:r>
            <a:endParaRPr/>
          </a:p>
        </p:txBody>
      </p:sp>
      <p:pic>
        <p:nvPicPr>
          <p:cNvPr id="166" name="Google Shape;166;p25"/>
          <p:cNvPicPr preferRelativeResize="0"/>
          <p:nvPr/>
        </p:nvPicPr>
        <p:blipFill>
          <a:blip r:embed="rId3">
            <a:alphaModFix/>
          </a:blip>
          <a:stretch>
            <a:fillRect/>
          </a:stretch>
        </p:blipFill>
        <p:spPr>
          <a:xfrm>
            <a:off x="1676400" y="2328700"/>
            <a:ext cx="21031199" cy="10244300"/>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03-Dark Blue Business Plan">
      <a:dk1>
        <a:srgbClr val="999999"/>
      </a:dk1>
      <a:lt1>
        <a:srgbClr val="FFFFFF"/>
      </a:lt1>
      <a:dk2>
        <a:srgbClr val="050A19"/>
      </a:dk2>
      <a:lt2>
        <a:srgbClr val="FFFFFF"/>
      </a:lt2>
      <a:accent1>
        <a:srgbClr val="09B1CC"/>
      </a:accent1>
      <a:accent2>
        <a:srgbClr val="32C0D8"/>
      </a:accent2>
      <a:accent3>
        <a:srgbClr val="558EB9"/>
      </a:accent3>
      <a:accent4>
        <a:srgbClr val="397FB0"/>
      </a:accent4>
      <a:accent5>
        <a:srgbClr val="089BB4"/>
      </a:accent5>
      <a:accent6>
        <a:srgbClr val="1D869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